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00" r:id="rId4"/>
  </p:sldMasterIdLst>
  <p:notesMasterIdLst>
    <p:notesMasterId r:id="rId23"/>
  </p:notesMasterIdLst>
  <p:sldIdLst>
    <p:sldId id="274" r:id="rId5"/>
    <p:sldId id="307" r:id="rId6"/>
    <p:sldId id="311" r:id="rId7"/>
    <p:sldId id="310" r:id="rId8"/>
    <p:sldId id="312" r:id="rId9"/>
    <p:sldId id="323" r:id="rId10"/>
    <p:sldId id="314" r:id="rId11"/>
    <p:sldId id="324" r:id="rId12"/>
    <p:sldId id="325" r:id="rId13"/>
    <p:sldId id="319" r:id="rId14"/>
    <p:sldId id="318" r:id="rId15"/>
    <p:sldId id="317" r:id="rId16"/>
    <p:sldId id="315" r:id="rId17"/>
    <p:sldId id="316" r:id="rId18"/>
    <p:sldId id="320" r:id="rId19"/>
    <p:sldId id="313" r:id="rId20"/>
    <p:sldId id="321" r:id="rId21"/>
    <p:sldId id="322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66" autoAdjust="0"/>
    <p:restoredTop sz="94619" autoAdjust="0"/>
  </p:normalViewPr>
  <p:slideViewPr>
    <p:cSldViewPr snapToGrid="0">
      <p:cViewPr varScale="1">
        <p:scale>
          <a:sx n="86" d="100"/>
          <a:sy n="86" d="100"/>
        </p:scale>
        <p:origin x="42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17.svg"/><Relationship Id="rId4" Type="http://schemas.openxmlformats.org/officeDocument/2006/relationships/image" Target="../media/image13.svg"/><Relationship Id="rId9" Type="http://schemas.openxmlformats.org/officeDocument/2006/relationships/image" Target="../media/image16.pn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10" Type="http://schemas.openxmlformats.org/officeDocument/2006/relationships/image" Target="../media/image27.svg"/><Relationship Id="rId4" Type="http://schemas.openxmlformats.org/officeDocument/2006/relationships/image" Target="../media/image21.svg"/><Relationship Id="rId9" Type="http://schemas.openxmlformats.org/officeDocument/2006/relationships/image" Target="../media/image26.pn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10" Type="http://schemas.openxmlformats.org/officeDocument/2006/relationships/image" Target="../media/image27.svg"/><Relationship Id="rId4" Type="http://schemas.openxmlformats.org/officeDocument/2006/relationships/image" Target="../media/image21.svg"/><Relationship Id="rId9" Type="http://schemas.openxmlformats.org/officeDocument/2006/relationships/image" Target="../media/image26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17.svg"/><Relationship Id="rId4" Type="http://schemas.openxmlformats.org/officeDocument/2006/relationships/image" Target="../media/image13.svg"/><Relationship Id="rId9" Type="http://schemas.openxmlformats.org/officeDocument/2006/relationships/image" Target="../media/image16.pn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10" Type="http://schemas.openxmlformats.org/officeDocument/2006/relationships/image" Target="../media/image27.svg"/><Relationship Id="rId4" Type="http://schemas.openxmlformats.org/officeDocument/2006/relationships/image" Target="../media/image21.svg"/><Relationship Id="rId9" Type="http://schemas.openxmlformats.org/officeDocument/2006/relationships/image" Target="../media/image26.pn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10" Type="http://schemas.openxmlformats.org/officeDocument/2006/relationships/image" Target="../media/image27.svg"/><Relationship Id="rId4" Type="http://schemas.openxmlformats.org/officeDocument/2006/relationships/image" Target="../media/image21.svg"/><Relationship Id="rId9" Type="http://schemas.openxmlformats.org/officeDocument/2006/relationships/image" Target="../media/image2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A66772-F185-4D58-B8BB-E9370D7A7A2B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_accent2_2" csCatId="accent2" phldr="1"/>
      <dgm:spPr/>
      <dgm:t>
        <a:bodyPr/>
        <a:lstStyle/>
        <a:p>
          <a:endParaRPr lang="en-US"/>
        </a:p>
      </dgm:t>
    </dgm:pt>
    <dgm:pt modelId="{40FC4FFE-8987-4A26-B7F4-8A516F18ADA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>
              <a:solidFill>
                <a:schemeClr val="bg1"/>
              </a:solidFill>
            </a:rPr>
            <a:t>What is a comprehensive plan? </a:t>
          </a:r>
        </a:p>
      </dgm:t>
    </dgm:pt>
    <dgm:pt modelId="{CAD7EF86-FB23-41F6-BF42-040B36DEFDB1}" type="parTrans" cxnId="{C7AD8469-3C68-4AF9-AB82-79B0043AA120}">
      <dgm:prSet/>
      <dgm:spPr/>
      <dgm:t>
        <a:bodyPr/>
        <a:lstStyle/>
        <a:p>
          <a:endParaRPr lang="en-US"/>
        </a:p>
      </dgm:t>
    </dgm:pt>
    <dgm:pt modelId="{5B62599A-5C9B-48E7-896E-EA782AC60C8B}" type="sibTrans" cxnId="{C7AD8469-3C68-4AF9-AB82-79B0043AA120}">
      <dgm:prSet/>
      <dgm:spPr/>
      <dgm:t>
        <a:bodyPr/>
        <a:lstStyle/>
        <a:p>
          <a:endParaRPr lang="en-US"/>
        </a:p>
      </dgm:t>
    </dgm:pt>
    <dgm:pt modelId="{49225C73-1633-42F1-AB3B-7CB183E5F8B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>
              <a:solidFill>
                <a:schemeClr val="bg1"/>
              </a:solidFill>
            </a:rPr>
            <a:t>Who is working on the plan?</a:t>
          </a:r>
        </a:p>
      </dgm:t>
    </dgm:pt>
    <dgm:pt modelId="{1A0E2090-1D4F-438A-8766-B6030CE01ADD}" type="parTrans" cxnId="{A9154303-8225-4248-91DC-1B0156A35F07}">
      <dgm:prSet/>
      <dgm:spPr/>
      <dgm:t>
        <a:bodyPr/>
        <a:lstStyle/>
        <a:p>
          <a:endParaRPr lang="en-US"/>
        </a:p>
      </dgm:t>
    </dgm:pt>
    <dgm:pt modelId="{9646853A-8964-4519-A5B1-0B7D18B2983D}" type="sibTrans" cxnId="{A9154303-8225-4248-91DC-1B0156A35F07}">
      <dgm:prSet/>
      <dgm:spPr/>
      <dgm:t>
        <a:bodyPr/>
        <a:lstStyle/>
        <a:p>
          <a:endParaRPr lang="en-US"/>
        </a:p>
      </dgm:t>
    </dgm:pt>
    <dgm:pt modelId="{1C383F32-22E8-4F62-A3E0-BDC3D5F4899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>
              <a:solidFill>
                <a:schemeClr val="bg1"/>
              </a:solidFill>
            </a:rPr>
            <a:t>What is your role in the planning process?</a:t>
          </a:r>
        </a:p>
      </dgm:t>
    </dgm:pt>
    <dgm:pt modelId="{A7920A2F-3244-4159-AF04-6A1D38B7B317}" type="parTrans" cxnId="{C4CCE57E-E871-46D6-BAD5-880252C95D22}">
      <dgm:prSet/>
      <dgm:spPr/>
      <dgm:t>
        <a:bodyPr/>
        <a:lstStyle/>
        <a:p>
          <a:endParaRPr lang="en-US"/>
        </a:p>
      </dgm:t>
    </dgm:pt>
    <dgm:pt modelId="{8500F72A-2C6D-4FDF-9C1D-CA691380EB0B}" type="sibTrans" cxnId="{C4CCE57E-E871-46D6-BAD5-880252C95D22}">
      <dgm:prSet/>
      <dgm:spPr/>
      <dgm:t>
        <a:bodyPr/>
        <a:lstStyle/>
        <a:p>
          <a:endParaRPr lang="en-US"/>
        </a:p>
      </dgm:t>
    </dgm:pt>
    <dgm:pt modelId="{29ABD4B4-9E44-4561-868C-F249F000F573}" type="pres">
      <dgm:prSet presAssocID="{01A66772-F185-4D58-B8BB-E9370D7A7A2B}" presName="root" presStyleCnt="0">
        <dgm:presLayoutVars>
          <dgm:dir/>
          <dgm:resizeHandles val="exact"/>
        </dgm:presLayoutVars>
      </dgm:prSet>
      <dgm:spPr/>
    </dgm:pt>
    <dgm:pt modelId="{55EA58F4-5992-4CD6-B236-EAEE6C7CCC7A}" type="pres">
      <dgm:prSet presAssocID="{40FC4FFE-8987-4A26-B7F4-8A516F18ADAE}" presName="compNode" presStyleCnt="0"/>
      <dgm:spPr/>
    </dgm:pt>
    <dgm:pt modelId="{7110ED4F-6D7D-42FD-BEF8-C8C78A98D1B0}" type="pres">
      <dgm:prSet presAssocID="{40FC4FFE-8987-4A26-B7F4-8A516F18ADAE}" presName="bgRect" presStyleLbl="bgShp" presStyleIdx="0" presStyleCnt="3" custLinFactNeighborX="-23576" custLinFactNeighborY="-571"/>
      <dgm:spPr/>
    </dgm:pt>
    <dgm:pt modelId="{CC80335D-06D7-4DEF-9B54-A7811C8F22E1}" type="pres">
      <dgm:prSet presAssocID="{40FC4FFE-8987-4A26-B7F4-8A516F18ADAE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27C16984-9F7B-4BC8-91FE-7E8BC8EBC8AA}" type="pres">
      <dgm:prSet presAssocID="{40FC4FFE-8987-4A26-B7F4-8A516F18ADAE}" presName="spaceRect" presStyleCnt="0"/>
      <dgm:spPr/>
    </dgm:pt>
    <dgm:pt modelId="{C1D35F85-E05B-4920-94D8-940B295B426D}" type="pres">
      <dgm:prSet presAssocID="{40FC4FFE-8987-4A26-B7F4-8A516F18ADAE}" presName="parTx" presStyleLbl="revTx" presStyleIdx="0" presStyleCnt="3">
        <dgm:presLayoutVars>
          <dgm:chMax val="0"/>
          <dgm:chPref val="0"/>
        </dgm:presLayoutVars>
      </dgm:prSet>
      <dgm:spPr/>
    </dgm:pt>
    <dgm:pt modelId="{945BAB77-FCE1-47DF-BC9F-74E73598B48B}" type="pres">
      <dgm:prSet presAssocID="{5B62599A-5C9B-48E7-896E-EA782AC60C8B}" presName="sibTrans" presStyleCnt="0"/>
      <dgm:spPr/>
    </dgm:pt>
    <dgm:pt modelId="{C8A3680C-7228-4D9C-A67A-6508E1468957}" type="pres">
      <dgm:prSet presAssocID="{49225C73-1633-42F1-AB3B-7CB183E5F8B8}" presName="compNode" presStyleCnt="0"/>
      <dgm:spPr/>
    </dgm:pt>
    <dgm:pt modelId="{EBF2E359-64A2-4168-9233-BE264F61409C}" type="pres">
      <dgm:prSet presAssocID="{49225C73-1633-42F1-AB3B-7CB183E5F8B8}" presName="bgRect" presStyleLbl="bgShp" presStyleIdx="1" presStyleCnt="3"/>
      <dgm:spPr/>
    </dgm:pt>
    <dgm:pt modelId="{50947C54-5EAF-471B-9D71-07EED90A7788}" type="pres">
      <dgm:prSet presAssocID="{49225C73-1633-42F1-AB3B-7CB183E5F8B8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24D3DB8D-1861-465B-9E40-DEE86676D12D}" type="pres">
      <dgm:prSet presAssocID="{49225C73-1633-42F1-AB3B-7CB183E5F8B8}" presName="spaceRect" presStyleCnt="0"/>
      <dgm:spPr/>
    </dgm:pt>
    <dgm:pt modelId="{6AB81DCA-4AC9-4B2D-A173-D30314B13B0B}" type="pres">
      <dgm:prSet presAssocID="{49225C73-1633-42F1-AB3B-7CB183E5F8B8}" presName="parTx" presStyleLbl="revTx" presStyleIdx="1" presStyleCnt="3">
        <dgm:presLayoutVars>
          <dgm:chMax val="0"/>
          <dgm:chPref val="0"/>
        </dgm:presLayoutVars>
      </dgm:prSet>
      <dgm:spPr/>
    </dgm:pt>
    <dgm:pt modelId="{610D2BCC-9AA1-4D22-A17D-BB9C73428AE2}" type="pres">
      <dgm:prSet presAssocID="{9646853A-8964-4519-A5B1-0B7D18B2983D}" presName="sibTrans" presStyleCnt="0"/>
      <dgm:spPr/>
    </dgm:pt>
    <dgm:pt modelId="{52079091-1B1A-4E0D-8735-A95F50289544}" type="pres">
      <dgm:prSet presAssocID="{1C383F32-22E8-4F62-A3E0-BDC3D5F48992}" presName="compNode" presStyleCnt="0"/>
      <dgm:spPr/>
    </dgm:pt>
    <dgm:pt modelId="{FBFEB835-7301-4EB6-883F-21FF0A20F4E3}" type="pres">
      <dgm:prSet presAssocID="{1C383F32-22E8-4F62-A3E0-BDC3D5F48992}" presName="bgRect" presStyleLbl="bgShp" presStyleIdx="2" presStyleCnt="3"/>
      <dgm:spPr/>
    </dgm:pt>
    <dgm:pt modelId="{00F9CD35-7B8D-4DB2-B2D2-3140893ED4D7}" type="pres">
      <dgm:prSet presAssocID="{1C383F32-22E8-4F62-A3E0-BDC3D5F48992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Workflow"/>
        </a:ext>
      </dgm:extLst>
    </dgm:pt>
    <dgm:pt modelId="{78628EB8-2685-4497-978C-E3CB84F99DDE}" type="pres">
      <dgm:prSet presAssocID="{1C383F32-22E8-4F62-A3E0-BDC3D5F48992}" presName="spaceRect" presStyleCnt="0"/>
      <dgm:spPr/>
    </dgm:pt>
    <dgm:pt modelId="{0A0D65F4-3E89-4206-9564-D02812C8D1BE}" type="pres">
      <dgm:prSet presAssocID="{1C383F32-22E8-4F62-A3E0-BDC3D5F48992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529F9F00-27C2-4088-B537-0B84661EC7AD}" type="presOf" srcId="{01A66772-F185-4D58-B8BB-E9370D7A7A2B}" destId="{29ABD4B4-9E44-4561-868C-F249F000F573}" srcOrd="0" destOrd="0" presId="urn:microsoft.com/office/officeart/2018/2/layout/IconVerticalSolidList"/>
    <dgm:cxn modelId="{A9154303-8225-4248-91DC-1B0156A35F07}" srcId="{01A66772-F185-4D58-B8BB-E9370D7A7A2B}" destId="{49225C73-1633-42F1-AB3B-7CB183E5F8B8}" srcOrd="1" destOrd="0" parTransId="{1A0E2090-1D4F-438A-8766-B6030CE01ADD}" sibTransId="{9646853A-8964-4519-A5B1-0B7D18B2983D}"/>
    <dgm:cxn modelId="{34B71A23-4E3F-47F4-B1D3-93BE4B62C445}" type="presOf" srcId="{49225C73-1633-42F1-AB3B-7CB183E5F8B8}" destId="{6AB81DCA-4AC9-4B2D-A173-D30314B13B0B}" srcOrd="0" destOrd="0" presId="urn:microsoft.com/office/officeart/2018/2/layout/IconVerticalSolidList"/>
    <dgm:cxn modelId="{C7AD8469-3C68-4AF9-AB82-79B0043AA120}" srcId="{01A66772-F185-4D58-B8BB-E9370D7A7A2B}" destId="{40FC4FFE-8987-4A26-B7F4-8A516F18ADAE}" srcOrd="0" destOrd="0" parTransId="{CAD7EF86-FB23-41F6-BF42-040B36DEFDB1}" sibTransId="{5B62599A-5C9B-48E7-896E-EA782AC60C8B}"/>
    <dgm:cxn modelId="{C4CCE57E-E871-46D6-BAD5-880252C95D22}" srcId="{01A66772-F185-4D58-B8BB-E9370D7A7A2B}" destId="{1C383F32-22E8-4F62-A3E0-BDC3D5F48992}" srcOrd="2" destOrd="0" parTransId="{A7920A2F-3244-4159-AF04-6A1D38B7B317}" sibTransId="{8500F72A-2C6D-4FDF-9C1D-CA691380EB0B}"/>
    <dgm:cxn modelId="{16B0308B-8B7A-4BB1-AAE3-729AE520AF7D}" type="presOf" srcId="{1C383F32-22E8-4F62-A3E0-BDC3D5F48992}" destId="{0A0D65F4-3E89-4206-9564-D02812C8D1BE}" srcOrd="0" destOrd="0" presId="urn:microsoft.com/office/officeart/2018/2/layout/IconVerticalSolidList"/>
    <dgm:cxn modelId="{91D11CA2-3206-4B68-AE71-7291B51BE216}" type="presOf" srcId="{40FC4FFE-8987-4A26-B7F4-8A516F18ADAE}" destId="{C1D35F85-E05B-4920-94D8-940B295B426D}" srcOrd="0" destOrd="0" presId="urn:microsoft.com/office/officeart/2018/2/layout/IconVerticalSolidList"/>
    <dgm:cxn modelId="{45AA215F-B12E-492B-BE6E-F7AA25B82643}" type="presParOf" srcId="{29ABD4B4-9E44-4561-868C-F249F000F573}" destId="{55EA58F4-5992-4CD6-B236-EAEE6C7CCC7A}" srcOrd="0" destOrd="0" presId="urn:microsoft.com/office/officeart/2018/2/layout/IconVerticalSolidList"/>
    <dgm:cxn modelId="{1BD89265-4B49-4479-9824-A6861C3322CA}" type="presParOf" srcId="{55EA58F4-5992-4CD6-B236-EAEE6C7CCC7A}" destId="{7110ED4F-6D7D-42FD-BEF8-C8C78A98D1B0}" srcOrd="0" destOrd="0" presId="urn:microsoft.com/office/officeart/2018/2/layout/IconVerticalSolidList"/>
    <dgm:cxn modelId="{0387106F-4759-498D-8FFE-D7475D9DECC7}" type="presParOf" srcId="{55EA58F4-5992-4CD6-B236-EAEE6C7CCC7A}" destId="{CC80335D-06D7-4DEF-9B54-A7811C8F22E1}" srcOrd="1" destOrd="0" presId="urn:microsoft.com/office/officeart/2018/2/layout/IconVerticalSolidList"/>
    <dgm:cxn modelId="{D05FF3DB-DF3C-44F2-87CB-BC547F8065FC}" type="presParOf" srcId="{55EA58F4-5992-4CD6-B236-EAEE6C7CCC7A}" destId="{27C16984-9F7B-4BC8-91FE-7E8BC8EBC8AA}" srcOrd="2" destOrd="0" presId="urn:microsoft.com/office/officeart/2018/2/layout/IconVerticalSolidList"/>
    <dgm:cxn modelId="{E323D487-6F04-4BBC-9B61-CA440D42D562}" type="presParOf" srcId="{55EA58F4-5992-4CD6-B236-EAEE6C7CCC7A}" destId="{C1D35F85-E05B-4920-94D8-940B295B426D}" srcOrd="3" destOrd="0" presId="urn:microsoft.com/office/officeart/2018/2/layout/IconVerticalSolidList"/>
    <dgm:cxn modelId="{7B6308BE-58C3-4BA9-9AA5-DA91542271E5}" type="presParOf" srcId="{29ABD4B4-9E44-4561-868C-F249F000F573}" destId="{945BAB77-FCE1-47DF-BC9F-74E73598B48B}" srcOrd="1" destOrd="0" presId="urn:microsoft.com/office/officeart/2018/2/layout/IconVerticalSolidList"/>
    <dgm:cxn modelId="{6ADCBB2C-5796-4F1F-927C-CE2D1B66BFB1}" type="presParOf" srcId="{29ABD4B4-9E44-4561-868C-F249F000F573}" destId="{C8A3680C-7228-4D9C-A67A-6508E1468957}" srcOrd="2" destOrd="0" presId="urn:microsoft.com/office/officeart/2018/2/layout/IconVerticalSolidList"/>
    <dgm:cxn modelId="{C6B4FD78-C815-479F-9E3C-210BFBC1F055}" type="presParOf" srcId="{C8A3680C-7228-4D9C-A67A-6508E1468957}" destId="{EBF2E359-64A2-4168-9233-BE264F61409C}" srcOrd="0" destOrd="0" presId="urn:microsoft.com/office/officeart/2018/2/layout/IconVerticalSolidList"/>
    <dgm:cxn modelId="{E9596C97-D87B-405B-86CD-2DC60FECCA39}" type="presParOf" srcId="{C8A3680C-7228-4D9C-A67A-6508E1468957}" destId="{50947C54-5EAF-471B-9D71-07EED90A7788}" srcOrd="1" destOrd="0" presId="urn:microsoft.com/office/officeart/2018/2/layout/IconVerticalSolidList"/>
    <dgm:cxn modelId="{00DC56B2-55C3-4C04-B216-241097ADF6A9}" type="presParOf" srcId="{C8A3680C-7228-4D9C-A67A-6508E1468957}" destId="{24D3DB8D-1861-465B-9E40-DEE86676D12D}" srcOrd="2" destOrd="0" presId="urn:microsoft.com/office/officeart/2018/2/layout/IconVerticalSolidList"/>
    <dgm:cxn modelId="{C0995162-5002-4163-99D2-77B10CAEB827}" type="presParOf" srcId="{C8A3680C-7228-4D9C-A67A-6508E1468957}" destId="{6AB81DCA-4AC9-4B2D-A173-D30314B13B0B}" srcOrd="3" destOrd="0" presId="urn:microsoft.com/office/officeart/2018/2/layout/IconVerticalSolidList"/>
    <dgm:cxn modelId="{413E51BE-22AD-4187-A86B-B0C41DEB6B1C}" type="presParOf" srcId="{29ABD4B4-9E44-4561-868C-F249F000F573}" destId="{610D2BCC-9AA1-4D22-A17D-BB9C73428AE2}" srcOrd="3" destOrd="0" presId="urn:microsoft.com/office/officeart/2018/2/layout/IconVerticalSolidList"/>
    <dgm:cxn modelId="{8878350F-F88C-4174-817C-BA92726CC857}" type="presParOf" srcId="{29ABD4B4-9E44-4561-868C-F249F000F573}" destId="{52079091-1B1A-4E0D-8735-A95F50289544}" srcOrd="4" destOrd="0" presId="urn:microsoft.com/office/officeart/2018/2/layout/IconVerticalSolidList"/>
    <dgm:cxn modelId="{775FD4C3-DF7E-4EC8-ADD8-6AFD9D6B0C98}" type="presParOf" srcId="{52079091-1B1A-4E0D-8735-A95F50289544}" destId="{FBFEB835-7301-4EB6-883F-21FF0A20F4E3}" srcOrd="0" destOrd="0" presId="urn:microsoft.com/office/officeart/2018/2/layout/IconVerticalSolidList"/>
    <dgm:cxn modelId="{4B8C2045-953C-4495-AE3C-13436A675301}" type="presParOf" srcId="{52079091-1B1A-4E0D-8735-A95F50289544}" destId="{00F9CD35-7B8D-4DB2-B2D2-3140893ED4D7}" srcOrd="1" destOrd="0" presId="urn:microsoft.com/office/officeart/2018/2/layout/IconVerticalSolidList"/>
    <dgm:cxn modelId="{66B155F5-45A4-47B7-8E2B-186F734BC80B}" type="presParOf" srcId="{52079091-1B1A-4E0D-8735-A95F50289544}" destId="{78628EB8-2685-4497-978C-E3CB84F99DDE}" srcOrd="2" destOrd="0" presId="urn:microsoft.com/office/officeart/2018/2/layout/IconVerticalSolidList"/>
    <dgm:cxn modelId="{C69B7C1F-FEF2-404C-AAA7-DEE2E841242D}" type="presParOf" srcId="{52079091-1B1A-4E0D-8735-A95F50289544}" destId="{0A0D65F4-3E89-4206-9564-D02812C8D1B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BE29FD4-C4B9-4DBE-ABC2-F9948EC2E8B6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F5796932-D522-498D-B1F7-922DC6C038ED}">
      <dgm:prSet/>
      <dgm:spPr/>
      <dgm:t>
        <a:bodyPr/>
        <a:lstStyle/>
        <a:p>
          <a:pPr>
            <a:defRPr cap="all"/>
          </a:pPr>
          <a:r>
            <a:rPr lang="en-US" dirty="0"/>
            <a:t>Process that determines community goals and aspirations leading to community development</a:t>
          </a:r>
        </a:p>
      </dgm:t>
    </dgm:pt>
    <dgm:pt modelId="{A2E5A49F-6D28-4DB5-B008-76901E0DEE3D}" type="parTrans" cxnId="{E7AE02B8-7A3D-40C2-8422-20AFB6D96197}">
      <dgm:prSet/>
      <dgm:spPr/>
      <dgm:t>
        <a:bodyPr/>
        <a:lstStyle/>
        <a:p>
          <a:endParaRPr lang="en-US"/>
        </a:p>
      </dgm:t>
    </dgm:pt>
    <dgm:pt modelId="{896ACFF3-EE01-4FBA-B73C-B4E84EE336B4}" type="sibTrans" cxnId="{E7AE02B8-7A3D-40C2-8422-20AFB6D96197}">
      <dgm:prSet/>
      <dgm:spPr/>
      <dgm:t>
        <a:bodyPr/>
        <a:lstStyle/>
        <a:p>
          <a:endParaRPr lang="en-US"/>
        </a:p>
      </dgm:t>
    </dgm:pt>
    <dgm:pt modelId="{619315A9-644B-4215-8EC6-E93440A58569}">
      <dgm:prSet/>
      <dgm:spPr/>
      <dgm:t>
        <a:bodyPr/>
        <a:lstStyle/>
        <a:p>
          <a:pPr>
            <a:defRPr cap="all"/>
          </a:pPr>
          <a:r>
            <a:rPr lang="en-US" dirty="0"/>
            <a:t>Manages anticipated growth in a community</a:t>
          </a:r>
        </a:p>
      </dgm:t>
    </dgm:pt>
    <dgm:pt modelId="{C724050F-A966-4B58-B555-966237DB5485}" type="parTrans" cxnId="{3FDE9ACD-5A92-421C-AEF1-63F92D92E4F7}">
      <dgm:prSet/>
      <dgm:spPr/>
      <dgm:t>
        <a:bodyPr/>
        <a:lstStyle/>
        <a:p>
          <a:endParaRPr lang="en-US"/>
        </a:p>
      </dgm:t>
    </dgm:pt>
    <dgm:pt modelId="{28947600-623E-4E36-8C35-7AC2EC68B5A5}" type="sibTrans" cxnId="{3FDE9ACD-5A92-421C-AEF1-63F92D92E4F7}">
      <dgm:prSet/>
      <dgm:spPr/>
      <dgm:t>
        <a:bodyPr/>
        <a:lstStyle/>
        <a:p>
          <a:endParaRPr lang="en-US"/>
        </a:p>
      </dgm:t>
    </dgm:pt>
    <dgm:pt modelId="{2ACB7ED1-76B8-432C-9CC2-66C0A2993605}">
      <dgm:prSet/>
      <dgm:spPr/>
      <dgm:t>
        <a:bodyPr/>
        <a:lstStyle/>
        <a:p>
          <a:pPr>
            <a:defRPr cap="all"/>
          </a:pPr>
          <a:r>
            <a:rPr lang="en-US" dirty="0"/>
            <a:t>Create policies and initiatives essential elements</a:t>
          </a:r>
        </a:p>
      </dgm:t>
    </dgm:pt>
    <dgm:pt modelId="{E26C93A7-B409-4D29-B054-A2C4EF442121}" type="parTrans" cxnId="{3DA39149-7032-489D-9F2A-B0339EAC3048}">
      <dgm:prSet/>
      <dgm:spPr/>
      <dgm:t>
        <a:bodyPr/>
        <a:lstStyle/>
        <a:p>
          <a:endParaRPr lang="en-US"/>
        </a:p>
      </dgm:t>
    </dgm:pt>
    <dgm:pt modelId="{3EFE242B-2E09-47C3-9188-FD70FC10EE94}" type="sibTrans" cxnId="{3DA39149-7032-489D-9F2A-B0339EAC3048}">
      <dgm:prSet/>
      <dgm:spPr/>
      <dgm:t>
        <a:bodyPr/>
        <a:lstStyle/>
        <a:p>
          <a:endParaRPr lang="en-US"/>
        </a:p>
      </dgm:t>
    </dgm:pt>
    <dgm:pt modelId="{E6CE25D7-80EA-4E06-B52F-292B85B5DB95}">
      <dgm:prSet/>
      <dgm:spPr/>
      <dgm:t>
        <a:bodyPr/>
        <a:lstStyle/>
        <a:p>
          <a:pPr>
            <a:defRPr cap="all"/>
          </a:pPr>
          <a:r>
            <a:rPr lang="en-US"/>
            <a:t>Guides decision making for all stakeholders on current and future land use </a:t>
          </a:r>
        </a:p>
      </dgm:t>
    </dgm:pt>
    <dgm:pt modelId="{2B9FE236-034C-4EF7-AAA3-C719D30CB840}" type="parTrans" cxnId="{BEC2D19B-7D46-4436-AD13-C4F1351F38E9}">
      <dgm:prSet/>
      <dgm:spPr/>
      <dgm:t>
        <a:bodyPr/>
        <a:lstStyle/>
        <a:p>
          <a:endParaRPr lang="en-US"/>
        </a:p>
      </dgm:t>
    </dgm:pt>
    <dgm:pt modelId="{F51830C0-C88E-48FC-A5C3-646107B3038D}" type="sibTrans" cxnId="{BEC2D19B-7D46-4436-AD13-C4F1351F38E9}">
      <dgm:prSet/>
      <dgm:spPr/>
      <dgm:t>
        <a:bodyPr/>
        <a:lstStyle/>
        <a:p>
          <a:endParaRPr lang="en-US"/>
        </a:p>
      </dgm:t>
    </dgm:pt>
    <dgm:pt modelId="{F6D7F36A-9E95-4739-B95A-00D43029DD50}">
      <dgm:prSet/>
      <dgm:spPr/>
      <dgm:t>
        <a:bodyPr/>
        <a:lstStyle/>
        <a:p>
          <a:pPr>
            <a:defRPr cap="all"/>
          </a:pPr>
          <a:r>
            <a:rPr lang="en-US"/>
            <a:t>Is required by the State to be updated every 10 years</a:t>
          </a:r>
        </a:p>
      </dgm:t>
    </dgm:pt>
    <dgm:pt modelId="{C21DBAA2-9B69-4A0E-9B1D-9463E8697686}" type="parTrans" cxnId="{49C59FB1-BC96-40F3-BFF4-110B37D60EA5}">
      <dgm:prSet/>
      <dgm:spPr/>
      <dgm:t>
        <a:bodyPr/>
        <a:lstStyle/>
        <a:p>
          <a:endParaRPr lang="en-US"/>
        </a:p>
      </dgm:t>
    </dgm:pt>
    <dgm:pt modelId="{809224FF-F930-40C0-B54E-6F2BE2EE3C35}" type="sibTrans" cxnId="{49C59FB1-BC96-40F3-BFF4-110B37D60EA5}">
      <dgm:prSet/>
      <dgm:spPr/>
      <dgm:t>
        <a:bodyPr/>
        <a:lstStyle/>
        <a:p>
          <a:endParaRPr lang="en-US"/>
        </a:p>
      </dgm:t>
    </dgm:pt>
    <dgm:pt modelId="{6FB12BAE-7F02-4461-AA6D-AF91B42F4D90}" type="pres">
      <dgm:prSet presAssocID="{ABE29FD4-C4B9-4DBE-ABC2-F9948EC2E8B6}" presName="root" presStyleCnt="0">
        <dgm:presLayoutVars>
          <dgm:dir/>
          <dgm:resizeHandles val="exact"/>
        </dgm:presLayoutVars>
      </dgm:prSet>
      <dgm:spPr/>
    </dgm:pt>
    <dgm:pt modelId="{7997CA67-6B5F-4975-8939-25A07E970623}" type="pres">
      <dgm:prSet presAssocID="{F5796932-D522-498D-B1F7-922DC6C038ED}" presName="compNode" presStyleCnt="0"/>
      <dgm:spPr/>
    </dgm:pt>
    <dgm:pt modelId="{7B7193D3-DECC-4782-A275-A1E6BD3FB433}" type="pres">
      <dgm:prSet presAssocID="{F5796932-D522-498D-B1F7-922DC6C038ED}" presName="iconBgRect" presStyleLbl="bgShp" presStyleIdx="0" presStyleCnt="5"/>
      <dgm:spPr/>
    </dgm:pt>
    <dgm:pt modelId="{9DF95285-7700-4427-BF7B-2C0A11B80175}" type="pres">
      <dgm:prSet presAssocID="{F5796932-D522-498D-B1F7-922DC6C038ED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AC5EC194-495A-49FB-BC1A-4E8CA4FAC026}" type="pres">
      <dgm:prSet presAssocID="{F5796932-D522-498D-B1F7-922DC6C038ED}" presName="spaceRect" presStyleCnt="0"/>
      <dgm:spPr/>
    </dgm:pt>
    <dgm:pt modelId="{9A281006-A4DC-4A55-A168-9D749A18ACB1}" type="pres">
      <dgm:prSet presAssocID="{F5796932-D522-498D-B1F7-922DC6C038ED}" presName="textRect" presStyleLbl="revTx" presStyleIdx="0" presStyleCnt="5">
        <dgm:presLayoutVars>
          <dgm:chMax val="1"/>
          <dgm:chPref val="1"/>
        </dgm:presLayoutVars>
      </dgm:prSet>
      <dgm:spPr/>
    </dgm:pt>
    <dgm:pt modelId="{58362A25-3D94-4CA2-96A3-E61F0A9D7B17}" type="pres">
      <dgm:prSet presAssocID="{896ACFF3-EE01-4FBA-B73C-B4E84EE336B4}" presName="sibTrans" presStyleCnt="0"/>
      <dgm:spPr/>
    </dgm:pt>
    <dgm:pt modelId="{02CC4171-9687-4C4E-AD6C-FE7DA31156C3}" type="pres">
      <dgm:prSet presAssocID="{619315A9-644B-4215-8EC6-E93440A58569}" presName="compNode" presStyleCnt="0"/>
      <dgm:spPr/>
    </dgm:pt>
    <dgm:pt modelId="{C83F0F76-7FF9-4F64-89F1-F3F8D4DE5098}" type="pres">
      <dgm:prSet presAssocID="{619315A9-644B-4215-8EC6-E93440A58569}" presName="iconBgRect" presStyleLbl="bgShp" presStyleIdx="1" presStyleCnt="5"/>
      <dgm:spPr/>
    </dgm:pt>
    <dgm:pt modelId="{021AB841-9861-477B-8D14-40023D042CC1}" type="pres">
      <dgm:prSet presAssocID="{619315A9-644B-4215-8EC6-E93440A58569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pward trend"/>
        </a:ext>
      </dgm:extLst>
    </dgm:pt>
    <dgm:pt modelId="{74F047F4-33AB-407F-8DCD-46954B8BD83A}" type="pres">
      <dgm:prSet presAssocID="{619315A9-644B-4215-8EC6-E93440A58569}" presName="spaceRect" presStyleCnt="0"/>
      <dgm:spPr/>
    </dgm:pt>
    <dgm:pt modelId="{34EDC646-81AE-43B3-A3FB-93912E9FD2CC}" type="pres">
      <dgm:prSet presAssocID="{619315A9-644B-4215-8EC6-E93440A58569}" presName="textRect" presStyleLbl="revTx" presStyleIdx="1" presStyleCnt="5">
        <dgm:presLayoutVars>
          <dgm:chMax val="1"/>
          <dgm:chPref val="1"/>
        </dgm:presLayoutVars>
      </dgm:prSet>
      <dgm:spPr/>
    </dgm:pt>
    <dgm:pt modelId="{58A504F9-D77D-421F-8AC6-95DBAF9660F3}" type="pres">
      <dgm:prSet presAssocID="{28947600-623E-4E36-8C35-7AC2EC68B5A5}" presName="sibTrans" presStyleCnt="0"/>
      <dgm:spPr/>
    </dgm:pt>
    <dgm:pt modelId="{052DCDE9-1501-4CD0-9CD0-824612EB20B7}" type="pres">
      <dgm:prSet presAssocID="{2ACB7ED1-76B8-432C-9CC2-66C0A2993605}" presName="compNode" presStyleCnt="0"/>
      <dgm:spPr/>
    </dgm:pt>
    <dgm:pt modelId="{C045D50B-4270-477B-BAF5-7C6927A68159}" type="pres">
      <dgm:prSet presAssocID="{2ACB7ED1-76B8-432C-9CC2-66C0A2993605}" presName="iconBgRect" presStyleLbl="bgShp" presStyleIdx="2" presStyleCnt="5"/>
      <dgm:spPr/>
    </dgm:pt>
    <dgm:pt modelId="{66EB93DC-DFEE-4525-8075-5186E7506252}" type="pres">
      <dgm:prSet presAssocID="{2ACB7ED1-76B8-432C-9CC2-66C0A2993605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E303CEDF-8130-438D-B084-7D011F04D303}" type="pres">
      <dgm:prSet presAssocID="{2ACB7ED1-76B8-432C-9CC2-66C0A2993605}" presName="spaceRect" presStyleCnt="0"/>
      <dgm:spPr/>
    </dgm:pt>
    <dgm:pt modelId="{CB06120B-4F07-4A09-B883-5D31CDE5DFE7}" type="pres">
      <dgm:prSet presAssocID="{2ACB7ED1-76B8-432C-9CC2-66C0A2993605}" presName="textRect" presStyleLbl="revTx" presStyleIdx="2" presStyleCnt="5">
        <dgm:presLayoutVars>
          <dgm:chMax val="1"/>
          <dgm:chPref val="1"/>
        </dgm:presLayoutVars>
      </dgm:prSet>
      <dgm:spPr/>
    </dgm:pt>
    <dgm:pt modelId="{9155DF83-1216-4F1E-B243-80C07CE24C49}" type="pres">
      <dgm:prSet presAssocID="{3EFE242B-2E09-47C3-9188-FD70FC10EE94}" presName="sibTrans" presStyleCnt="0"/>
      <dgm:spPr/>
    </dgm:pt>
    <dgm:pt modelId="{7F65EC0F-D801-4AA1-B019-3BB49DC2AE9C}" type="pres">
      <dgm:prSet presAssocID="{E6CE25D7-80EA-4E06-B52F-292B85B5DB95}" presName="compNode" presStyleCnt="0"/>
      <dgm:spPr/>
    </dgm:pt>
    <dgm:pt modelId="{012F6F76-C59A-40DE-B6BB-82FC35F11C1E}" type="pres">
      <dgm:prSet presAssocID="{E6CE25D7-80EA-4E06-B52F-292B85B5DB95}" presName="iconBgRect" presStyleLbl="bgShp" presStyleIdx="3" presStyleCnt="5"/>
      <dgm:spPr/>
    </dgm:pt>
    <dgm:pt modelId="{318639EC-F2C5-47E7-A438-61D79F7FEB1C}" type="pres">
      <dgm:prSet presAssocID="{E6CE25D7-80EA-4E06-B52F-292B85B5DB95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9F54AA31-4F83-4319-AC3F-02EFC9ED367C}" type="pres">
      <dgm:prSet presAssocID="{E6CE25D7-80EA-4E06-B52F-292B85B5DB95}" presName="spaceRect" presStyleCnt="0"/>
      <dgm:spPr/>
    </dgm:pt>
    <dgm:pt modelId="{9B19C3A8-17A8-409C-8DA8-4A78FC871D24}" type="pres">
      <dgm:prSet presAssocID="{E6CE25D7-80EA-4E06-B52F-292B85B5DB95}" presName="textRect" presStyleLbl="revTx" presStyleIdx="3" presStyleCnt="5">
        <dgm:presLayoutVars>
          <dgm:chMax val="1"/>
          <dgm:chPref val="1"/>
        </dgm:presLayoutVars>
      </dgm:prSet>
      <dgm:spPr/>
    </dgm:pt>
    <dgm:pt modelId="{2AF72092-800E-4541-8A11-1EFB0147005E}" type="pres">
      <dgm:prSet presAssocID="{F51830C0-C88E-48FC-A5C3-646107B3038D}" presName="sibTrans" presStyleCnt="0"/>
      <dgm:spPr/>
    </dgm:pt>
    <dgm:pt modelId="{1FD97A55-4730-41CE-BB9F-6F758ACAF5A9}" type="pres">
      <dgm:prSet presAssocID="{F6D7F36A-9E95-4739-B95A-00D43029DD50}" presName="compNode" presStyleCnt="0"/>
      <dgm:spPr/>
    </dgm:pt>
    <dgm:pt modelId="{0FB9E694-B37F-428E-B8EB-A26C576AD33C}" type="pres">
      <dgm:prSet presAssocID="{F6D7F36A-9E95-4739-B95A-00D43029DD50}" presName="iconBgRect" presStyleLbl="bgShp" presStyleIdx="4" presStyleCnt="5"/>
      <dgm:spPr/>
    </dgm:pt>
    <dgm:pt modelId="{A679C1B1-AAF6-45E0-A14A-9B176619B73B}" type="pres">
      <dgm:prSet presAssocID="{F6D7F36A-9E95-4739-B95A-00D43029DD50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5D7F7F9B-A994-4C0D-8FCF-7250CF4D43AD}" type="pres">
      <dgm:prSet presAssocID="{F6D7F36A-9E95-4739-B95A-00D43029DD50}" presName="spaceRect" presStyleCnt="0"/>
      <dgm:spPr/>
    </dgm:pt>
    <dgm:pt modelId="{6423C875-6D7B-4D0D-B7FC-E4DCF4400466}" type="pres">
      <dgm:prSet presAssocID="{F6D7F36A-9E95-4739-B95A-00D43029DD50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4380D609-63E4-4FBF-8AE2-A5017C98577F}" type="presOf" srcId="{619315A9-644B-4215-8EC6-E93440A58569}" destId="{34EDC646-81AE-43B3-A3FB-93912E9FD2CC}" srcOrd="0" destOrd="0" presId="urn:microsoft.com/office/officeart/2018/5/layout/IconCircleLabelList"/>
    <dgm:cxn modelId="{A6AE2F16-F62D-4165-B3B2-2F92EB76475A}" type="presOf" srcId="{E6CE25D7-80EA-4E06-B52F-292B85B5DB95}" destId="{9B19C3A8-17A8-409C-8DA8-4A78FC871D24}" srcOrd="0" destOrd="0" presId="urn:microsoft.com/office/officeart/2018/5/layout/IconCircleLabelList"/>
    <dgm:cxn modelId="{21893118-8C85-416C-80E6-E6D5D77FB764}" type="presOf" srcId="{F5796932-D522-498D-B1F7-922DC6C038ED}" destId="{9A281006-A4DC-4A55-A168-9D749A18ACB1}" srcOrd="0" destOrd="0" presId="urn:microsoft.com/office/officeart/2018/5/layout/IconCircleLabelList"/>
    <dgm:cxn modelId="{38F52C19-4145-4D7B-89D0-4A9709023BAF}" type="presOf" srcId="{2ACB7ED1-76B8-432C-9CC2-66C0A2993605}" destId="{CB06120B-4F07-4A09-B883-5D31CDE5DFE7}" srcOrd="0" destOrd="0" presId="urn:microsoft.com/office/officeart/2018/5/layout/IconCircleLabelList"/>
    <dgm:cxn modelId="{3DA39149-7032-489D-9F2A-B0339EAC3048}" srcId="{ABE29FD4-C4B9-4DBE-ABC2-F9948EC2E8B6}" destId="{2ACB7ED1-76B8-432C-9CC2-66C0A2993605}" srcOrd="2" destOrd="0" parTransId="{E26C93A7-B409-4D29-B054-A2C4EF442121}" sibTransId="{3EFE242B-2E09-47C3-9188-FD70FC10EE94}"/>
    <dgm:cxn modelId="{989F2182-750D-4460-9363-1C190600E040}" type="presOf" srcId="{ABE29FD4-C4B9-4DBE-ABC2-F9948EC2E8B6}" destId="{6FB12BAE-7F02-4461-AA6D-AF91B42F4D90}" srcOrd="0" destOrd="0" presId="urn:microsoft.com/office/officeart/2018/5/layout/IconCircleLabelList"/>
    <dgm:cxn modelId="{BEC2D19B-7D46-4436-AD13-C4F1351F38E9}" srcId="{ABE29FD4-C4B9-4DBE-ABC2-F9948EC2E8B6}" destId="{E6CE25D7-80EA-4E06-B52F-292B85B5DB95}" srcOrd="3" destOrd="0" parTransId="{2B9FE236-034C-4EF7-AAA3-C719D30CB840}" sibTransId="{F51830C0-C88E-48FC-A5C3-646107B3038D}"/>
    <dgm:cxn modelId="{49C59FB1-BC96-40F3-BFF4-110B37D60EA5}" srcId="{ABE29FD4-C4B9-4DBE-ABC2-F9948EC2E8B6}" destId="{F6D7F36A-9E95-4739-B95A-00D43029DD50}" srcOrd="4" destOrd="0" parTransId="{C21DBAA2-9B69-4A0E-9B1D-9463E8697686}" sibTransId="{809224FF-F930-40C0-B54E-6F2BE2EE3C35}"/>
    <dgm:cxn modelId="{B15946B2-5E55-40CB-8AF7-5135808C4DEA}" type="presOf" srcId="{F6D7F36A-9E95-4739-B95A-00D43029DD50}" destId="{6423C875-6D7B-4D0D-B7FC-E4DCF4400466}" srcOrd="0" destOrd="0" presId="urn:microsoft.com/office/officeart/2018/5/layout/IconCircleLabelList"/>
    <dgm:cxn modelId="{E7AE02B8-7A3D-40C2-8422-20AFB6D96197}" srcId="{ABE29FD4-C4B9-4DBE-ABC2-F9948EC2E8B6}" destId="{F5796932-D522-498D-B1F7-922DC6C038ED}" srcOrd="0" destOrd="0" parTransId="{A2E5A49F-6D28-4DB5-B008-76901E0DEE3D}" sibTransId="{896ACFF3-EE01-4FBA-B73C-B4E84EE336B4}"/>
    <dgm:cxn modelId="{3FDE9ACD-5A92-421C-AEF1-63F92D92E4F7}" srcId="{ABE29FD4-C4B9-4DBE-ABC2-F9948EC2E8B6}" destId="{619315A9-644B-4215-8EC6-E93440A58569}" srcOrd="1" destOrd="0" parTransId="{C724050F-A966-4B58-B555-966237DB5485}" sibTransId="{28947600-623E-4E36-8C35-7AC2EC68B5A5}"/>
    <dgm:cxn modelId="{70B0AE06-DE9A-4356-A4F4-8FDE426B6780}" type="presParOf" srcId="{6FB12BAE-7F02-4461-AA6D-AF91B42F4D90}" destId="{7997CA67-6B5F-4975-8939-25A07E970623}" srcOrd="0" destOrd="0" presId="urn:microsoft.com/office/officeart/2018/5/layout/IconCircleLabelList"/>
    <dgm:cxn modelId="{D94AAFB7-62EC-46C1-9FB7-63B25C97CD7C}" type="presParOf" srcId="{7997CA67-6B5F-4975-8939-25A07E970623}" destId="{7B7193D3-DECC-4782-A275-A1E6BD3FB433}" srcOrd="0" destOrd="0" presId="urn:microsoft.com/office/officeart/2018/5/layout/IconCircleLabelList"/>
    <dgm:cxn modelId="{71DAF6B0-1C92-46BD-8E6B-B4E8FB1F2835}" type="presParOf" srcId="{7997CA67-6B5F-4975-8939-25A07E970623}" destId="{9DF95285-7700-4427-BF7B-2C0A11B80175}" srcOrd="1" destOrd="0" presId="urn:microsoft.com/office/officeart/2018/5/layout/IconCircleLabelList"/>
    <dgm:cxn modelId="{7568A646-1EBD-45D0-AA31-AFF80B9A76A9}" type="presParOf" srcId="{7997CA67-6B5F-4975-8939-25A07E970623}" destId="{AC5EC194-495A-49FB-BC1A-4E8CA4FAC026}" srcOrd="2" destOrd="0" presId="urn:microsoft.com/office/officeart/2018/5/layout/IconCircleLabelList"/>
    <dgm:cxn modelId="{D08E28CD-7544-4110-9721-EDAE1EB403BC}" type="presParOf" srcId="{7997CA67-6B5F-4975-8939-25A07E970623}" destId="{9A281006-A4DC-4A55-A168-9D749A18ACB1}" srcOrd="3" destOrd="0" presId="urn:microsoft.com/office/officeart/2018/5/layout/IconCircleLabelList"/>
    <dgm:cxn modelId="{C18D75AD-F5E8-470D-A2E9-0AF513AA50C6}" type="presParOf" srcId="{6FB12BAE-7F02-4461-AA6D-AF91B42F4D90}" destId="{58362A25-3D94-4CA2-96A3-E61F0A9D7B17}" srcOrd="1" destOrd="0" presId="urn:microsoft.com/office/officeart/2018/5/layout/IconCircleLabelList"/>
    <dgm:cxn modelId="{EA3F41E6-ADDD-449E-BFD3-2D12A1E3DA80}" type="presParOf" srcId="{6FB12BAE-7F02-4461-AA6D-AF91B42F4D90}" destId="{02CC4171-9687-4C4E-AD6C-FE7DA31156C3}" srcOrd="2" destOrd="0" presId="urn:microsoft.com/office/officeart/2018/5/layout/IconCircleLabelList"/>
    <dgm:cxn modelId="{2DBDAFDF-2484-4616-8504-F55A1A158D47}" type="presParOf" srcId="{02CC4171-9687-4C4E-AD6C-FE7DA31156C3}" destId="{C83F0F76-7FF9-4F64-89F1-F3F8D4DE5098}" srcOrd="0" destOrd="0" presId="urn:microsoft.com/office/officeart/2018/5/layout/IconCircleLabelList"/>
    <dgm:cxn modelId="{1F1FBB85-1824-44C1-BEB2-BFEEC1F6EDDA}" type="presParOf" srcId="{02CC4171-9687-4C4E-AD6C-FE7DA31156C3}" destId="{021AB841-9861-477B-8D14-40023D042CC1}" srcOrd="1" destOrd="0" presId="urn:microsoft.com/office/officeart/2018/5/layout/IconCircleLabelList"/>
    <dgm:cxn modelId="{5B90B8F0-3198-4CDA-846D-904B11FB37E4}" type="presParOf" srcId="{02CC4171-9687-4C4E-AD6C-FE7DA31156C3}" destId="{74F047F4-33AB-407F-8DCD-46954B8BD83A}" srcOrd="2" destOrd="0" presId="urn:microsoft.com/office/officeart/2018/5/layout/IconCircleLabelList"/>
    <dgm:cxn modelId="{32E75E65-CB5B-458D-B384-6D93FCD112D7}" type="presParOf" srcId="{02CC4171-9687-4C4E-AD6C-FE7DA31156C3}" destId="{34EDC646-81AE-43B3-A3FB-93912E9FD2CC}" srcOrd="3" destOrd="0" presId="urn:microsoft.com/office/officeart/2018/5/layout/IconCircleLabelList"/>
    <dgm:cxn modelId="{0D236E41-08D8-4877-8B13-0CD0352E4626}" type="presParOf" srcId="{6FB12BAE-7F02-4461-AA6D-AF91B42F4D90}" destId="{58A504F9-D77D-421F-8AC6-95DBAF9660F3}" srcOrd="3" destOrd="0" presId="urn:microsoft.com/office/officeart/2018/5/layout/IconCircleLabelList"/>
    <dgm:cxn modelId="{634B58F3-601A-4D13-85BC-146A1CD06F69}" type="presParOf" srcId="{6FB12BAE-7F02-4461-AA6D-AF91B42F4D90}" destId="{052DCDE9-1501-4CD0-9CD0-824612EB20B7}" srcOrd="4" destOrd="0" presId="urn:microsoft.com/office/officeart/2018/5/layout/IconCircleLabelList"/>
    <dgm:cxn modelId="{9AE593A8-3B9B-447E-8BCB-4E8DB6C0D11D}" type="presParOf" srcId="{052DCDE9-1501-4CD0-9CD0-824612EB20B7}" destId="{C045D50B-4270-477B-BAF5-7C6927A68159}" srcOrd="0" destOrd="0" presId="urn:microsoft.com/office/officeart/2018/5/layout/IconCircleLabelList"/>
    <dgm:cxn modelId="{BCF25C89-18C7-4A40-973D-2C97F5116622}" type="presParOf" srcId="{052DCDE9-1501-4CD0-9CD0-824612EB20B7}" destId="{66EB93DC-DFEE-4525-8075-5186E7506252}" srcOrd="1" destOrd="0" presId="urn:microsoft.com/office/officeart/2018/5/layout/IconCircleLabelList"/>
    <dgm:cxn modelId="{91BDBA68-40D5-4E2A-A876-2DC6A4BF8146}" type="presParOf" srcId="{052DCDE9-1501-4CD0-9CD0-824612EB20B7}" destId="{E303CEDF-8130-438D-B084-7D011F04D303}" srcOrd="2" destOrd="0" presId="urn:microsoft.com/office/officeart/2018/5/layout/IconCircleLabelList"/>
    <dgm:cxn modelId="{EB6219E1-3A96-44ED-BF0A-77846F3014E6}" type="presParOf" srcId="{052DCDE9-1501-4CD0-9CD0-824612EB20B7}" destId="{CB06120B-4F07-4A09-B883-5D31CDE5DFE7}" srcOrd="3" destOrd="0" presId="urn:microsoft.com/office/officeart/2018/5/layout/IconCircleLabelList"/>
    <dgm:cxn modelId="{B6E82F32-C73F-4D58-896E-6620DA01F232}" type="presParOf" srcId="{6FB12BAE-7F02-4461-AA6D-AF91B42F4D90}" destId="{9155DF83-1216-4F1E-B243-80C07CE24C49}" srcOrd="5" destOrd="0" presId="urn:microsoft.com/office/officeart/2018/5/layout/IconCircleLabelList"/>
    <dgm:cxn modelId="{6E342596-EBA8-44B9-8086-0B13C523430B}" type="presParOf" srcId="{6FB12BAE-7F02-4461-AA6D-AF91B42F4D90}" destId="{7F65EC0F-D801-4AA1-B019-3BB49DC2AE9C}" srcOrd="6" destOrd="0" presId="urn:microsoft.com/office/officeart/2018/5/layout/IconCircleLabelList"/>
    <dgm:cxn modelId="{E3D430B2-729A-41BD-8DED-0993A7CC0251}" type="presParOf" srcId="{7F65EC0F-D801-4AA1-B019-3BB49DC2AE9C}" destId="{012F6F76-C59A-40DE-B6BB-82FC35F11C1E}" srcOrd="0" destOrd="0" presId="urn:microsoft.com/office/officeart/2018/5/layout/IconCircleLabelList"/>
    <dgm:cxn modelId="{8A89FC6C-9422-4CD5-8AE6-B7D996A19FC3}" type="presParOf" srcId="{7F65EC0F-D801-4AA1-B019-3BB49DC2AE9C}" destId="{318639EC-F2C5-47E7-A438-61D79F7FEB1C}" srcOrd="1" destOrd="0" presId="urn:microsoft.com/office/officeart/2018/5/layout/IconCircleLabelList"/>
    <dgm:cxn modelId="{710FD323-213E-4072-A7BF-143848CC4DCA}" type="presParOf" srcId="{7F65EC0F-D801-4AA1-B019-3BB49DC2AE9C}" destId="{9F54AA31-4F83-4319-AC3F-02EFC9ED367C}" srcOrd="2" destOrd="0" presId="urn:microsoft.com/office/officeart/2018/5/layout/IconCircleLabelList"/>
    <dgm:cxn modelId="{40E7C975-4746-4F8A-A901-D847DEB88622}" type="presParOf" srcId="{7F65EC0F-D801-4AA1-B019-3BB49DC2AE9C}" destId="{9B19C3A8-17A8-409C-8DA8-4A78FC871D24}" srcOrd="3" destOrd="0" presId="urn:microsoft.com/office/officeart/2018/5/layout/IconCircleLabelList"/>
    <dgm:cxn modelId="{D604F7EF-3D1D-4AFA-ACAE-89DA7C5E9D59}" type="presParOf" srcId="{6FB12BAE-7F02-4461-AA6D-AF91B42F4D90}" destId="{2AF72092-800E-4541-8A11-1EFB0147005E}" srcOrd="7" destOrd="0" presId="urn:microsoft.com/office/officeart/2018/5/layout/IconCircleLabelList"/>
    <dgm:cxn modelId="{CB693171-B83D-4C26-943F-A3064A5A212A}" type="presParOf" srcId="{6FB12BAE-7F02-4461-AA6D-AF91B42F4D90}" destId="{1FD97A55-4730-41CE-BB9F-6F758ACAF5A9}" srcOrd="8" destOrd="0" presId="urn:microsoft.com/office/officeart/2018/5/layout/IconCircleLabelList"/>
    <dgm:cxn modelId="{5E6AF931-4AC0-4608-B529-843970090BE0}" type="presParOf" srcId="{1FD97A55-4730-41CE-BB9F-6F758ACAF5A9}" destId="{0FB9E694-B37F-428E-B8EB-A26C576AD33C}" srcOrd="0" destOrd="0" presId="urn:microsoft.com/office/officeart/2018/5/layout/IconCircleLabelList"/>
    <dgm:cxn modelId="{0F547B33-9EAB-4703-954F-5E036BC8DEAC}" type="presParOf" srcId="{1FD97A55-4730-41CE-BB9F-6F758ACAF5A9}" destId="{A679C1B1-AAF6-45E0-A14A-9B176619B73B}" srcOrd="1" destOrd="0" presId="urn:microsoft.com/office/officeart/2018/5/layout/IconCircleLabelList"/>
    <dgm:cxn modelId="{6105165D-2342-4179-9695-C8997CEBD271}" type="presParOf" srcId="{1FD97A55-4730-41CE-BB9F-6F758ACAF5A9}" destId="{5D7F7F9B-A994-4C0D-8FCF-7250CF4D43AD}" srcOrd="2" destOrd="0" presId="urn:microsoft.com/office/officeart/2018/5/layout/IconCircleLabelList"/>
    <dgm:cxn modelId="{8982A570-035E-402A-8ADD-5D0E2602D5E9}" type="presParOf" srcId="{1FD97A55-4730-41CE-BB9F-6F758ACAF5A9}" destId="{6423C875-6D7B-4D0D-B7FC-E4DCF4400466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973348A-1858-4874-83E3-E63701BC34CA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339BC309-15AA-4025-BC4D-C2D90971241E}">
      <dgm:prSet/>
      <dgm:spPr/>
      <dgm:t>
        <a:bodyPr/>
        <a:lstStyle/>
        <a:p>
          <a:r>
            <a:rPr lang="en-US"/>
            <a:t>Initial committee meeting reviews old plan</a:t>
          </a:r>
        </a:p>
      </dgm:t>
    </dgm:pt>
    <dgm:pt modelId="{E2CB768D-1FC6-4D58-9A94-9E847EF31778}" type="parTrans" cxnId="{E8E1424F-3DD7-4141-A04F-FBEE4BE7BAD5}">
      <dgm:prSet/>
      <dgm:spPr/>
      <dgm:t>
        <a:bodyPr/>
        <a:lstStyle/>
        <a:p>
          <a:endParaRPr lang="en-US"/>
        </a:p>
      </dgm:t>
    </dgm:pt>
    <dgm:pt modelId="{9DE7ACE0-96A2-44B6-85DD-0767648784C4}" type="sibTrans" cxnId="{E8E1424F-3DD7-4141-A04F-FBEE4BE7BAD5}">
      <dgm:prSet/>
      <dgm:spPr/>
      <dgm:t>
        <a:bodyPr/>
        <a:lstStyle/>
        <a:p>
          <a:endParaRPr lang="en-US"/>
        </a:p>
      </dgm:t>
    </dgm:pt>
    <dgm:pt modelId="{DD21E5A9-1DCC-4EE2-8240-B3506FBB2FDF}">
      <dgm:prSet/>
      <dgm:spPr/>
      <dgm:t>
        <a:bodyPr/>
        <a:lstStyle/>
        <a:p>
          <a:r>
            <a:rPr lang="en-US"/>
            <a:t>Research and analysis on elements</a:t>
          </a:r>
        </a:p>
      </dgm:t>
    </dgm:pt>
    <dgm:pt modelId="{03EBFB76-AD1C-4EA0-99AB-13A135E78E36}" type="parTrans" cxnId="{F764277C-6E24-4CE5-BB2F-640FCE1FE29F}">
      <dgm:prSet/>
      <dgm:spPr/>
      <dgm:t>
        <a:bodyPr/>
        <a:lstStyle/>
        <a:p>
          <a:endParaRPr lang="en-US"/>
        </a:p>
      </dgm:t>
    </dgm:pt>
    <dgm:pt modelId="{70A054E2-7AC9-4E6C-8555-AD0599CCBBE7}" type="sibTrans" cxnId="{F764277C-6E24-4CE5-BB2F-640FCE1FE29F}">
      <dgm:prSet/>
      <dgm:spPr/>
      <dgm:t>
        <a:bodyPr/>
        <a:lstStyle/>
        <a:p>
          <a:endParaRPr lang="en-US"/>
        </a:p>
      </dgm:t>
    </dgm:pt>
    <dgm:pt modelId="{0159DC46-B988-49FA-909F-6C30093F2CB1}">
      <dgm:prSet/>
      <dgm:spPr/>
      <dgm:t>
        <a:bodyPr/>
        <a:lstStyle/>
        <a:p>
          <a:r>
            <a:rPr lang="en-US"/>
            <a:t>Community involvement in planning goals and land use changes</a:t>
          </a:r>
        </a:p>
      </dgm:t>
    </dgm:pt>
    <dgm:pt modelId="{30250EE2-C9E0-43BA-9854-4616E6C0FDFF}" type="parTrans" cxnId="{F4C34529-F76E-456C-B203-92107D713AE6}">
      <dgm:prSet/>
      <dgm:spPr/>
      <dgm:t>
        <a:bodyPr/>
        <a:lstStyle/>
        <a:p>
          <a:endParaRPr lang="en-US"/>
        </a:p>
      </dgm:t>
    </dgm:pt>
    <dgm:pt modelId="{DFB4E22B-512C-43D3-9D0D-79835A19D885}" type="sibTrans" cxnId="{F4C34529-F76E-456C-B203-92107D713AE6}">
      <dgm:prSet/>
      <dgm:spPr/>
      <dgm:t>
        <a:bodyPr/>
        <a:lstStyle/>
        <a:p>
          <a:endParaRPr lang="en-US"/>
        </a:p>
      </dgm:t>
    </dgm:pt>
    <dgm:pt modelId="{35F161C4-7A08-4DE8-8C92-F0BA13F6E933}">
      <dgm:prSet/>
      <dgm:spPr/>
      <dgm:t>
        <a:bodyPr/>
        <a:lstStyle/>
        <a:p>
          <a:r>
            <a:rPr lang="en-US"/>
            <a:t>Review of draft plan</a:t>
          </a:r>
        </a:p>
      </dgm:t>
    </dgm:pt>
    <dgm:pt modelId="{EDD49993-DA0A-4389-8A3F-E69034A692B0}" type="parTrans" cxnId="{1B108BEC-6580-4339-BF02-73784D645ECC}">
      <dgm:prSet/>
      <dgm:spPr/>
      <dgm:t>
        <a:bodyPr/>
        <a:lstStyle/>
        <a:p>
          <a:endParaRPr lang="en-US"/>
        </a:p>
      </dgm:t>
    </dgm:pt>
    <dgm:pt modelId="{5FF6043C-834A-4B99-9B85-42B42D8AEF69}" type="sibTrans" cxnId="{1B108BEC-6580-4339-BF02-73784D645ECC}">
      <dgm:prSet/>
      <dgm:spPr/>
      <dgm:t>
        <a:bodyPr/>
        <a:lstStyle/>
        <a:p>
          <a:endParaRPr lang="en-US"/>
        </a:p>
      </dgm:t>
    </dgm:pt>
    <dgm:pt modelId="{8316290D-A094-479B-980D-FB7C641F18CF}">
      <dgm:prSet/>
      <dgm:spPr/>
      <dgm:t>
        <a:bodyPr/>
        <a:lstStyle/>
        <a:p>
          <a:r>
            <a:rPr lang="en-US"/>
            <a:t>Final draft with a public hearing, adoption</a:t>
          </a:r>
        </a:p>
      </dgm:t>
    </dgm:pt>
    <dgm:pt modelId="{F54C4B53-A000-4F1F-A2A5-9C20A70A62BF}" type="parTrans" cxnId="{2F031A64-CF36-46BE-9F1E-60DC4C3541D5}">
      <dgm:prSet/>
      <dgm:spPr/>
      <dgm:t>
        <a:bodyPr/>
        <a:lstStyle/>
        <a:p>
          <a:endParaRPr lang="en-US"/>
        </a:p>
      </dgm:t>
    </dgm:pt>
    <dgm:pt modelId="{F1D16CA7-60E6-463D-80BD-2918BD2FDD83}" type="sibTrans" cxnId="{2F031A64-CF36-46BE-9F1E-60DC4C3541D5}">
      <dgm:prSet/>
      <dgm:spPr/>
      <dgm:t>
        <a:bodyPr/>
        <a:lstStyle/>
        <a:p>
          <a:endParaRPr lang="en-US"/>
        </a:p>
      </dgm:t>
    </dgm:pt>
    <dgm:pt modelId="{747C1C70-D550-4D8C-8F48-5F5B2CF43D71}" type="pres">
      <dgm:prSet presAssocID="{E973348A-1858-4874-83E3-E63701BC34CA}" presName="root" presStyleCnt="0">
        <dgm:presLayoutVars>
          <dgm:dir/>
          <dgm:resizeHandles val="exact"/>
        </dgm:presLayoutVars>
      </dgm:prSet>
      <dgm:spPr/>
    </dgm:pt>
    <dgm:pt modelId="{D1E57DBB-A7CC-41FC-9843-8AC5F7F62293}" type="pres">
      <dgm:prSet presAssocID="{339BC309-15AA-4025-BC4D-C2D90971241E}" presName="compNode" presStyleCnt="0"/>
      <dgm:spPr/>
    </dgm:pt>
    <dgm:pt modelId="{ED57CDD9-AB1C-4A14-9012-63D254416A02}" type="pres">
      <dgm:prSet presAssocID="{339BC309-15AA-4025-BC4D-C2D90971241E}" presName="bgRect" presStyleLbl="bgShp" presStyleIdx="0" presStyleCnt="5"/>
      <dgm:spPr/>
    </dgm:pt>
    <dgm:pt modelId="{0D6D0F87-F79E-4AF1-837E-2DFA5C881CFF}" type="pres">
      <dgm:prSet presAssocID="{339BC309-15AA-4025-BC4D-C2D90971241E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acher with solid fill"/>
        </a:ext>
      </dgm:extLst>
    </dgm:pt>
    <dgm:pt modelId="{9A2C2630-6243-483C-8E6E-31AF14DB89A2}" type="pres">
      <dgm:prSet presAssocID="{339BC309-15AA-4025-BC4D-C2D90971241E}" presName="spaceRect" presStyleCnt="0"/>
      <dgm:spPr/>
    </dgm:pt>
    <dgm:pt modelId="{8630DA27-73BA-48EA-B7F2-AC102D956D5D}" type="pres">
      <dgm:prSet presAssocID="{339BC309-15AA-4025-BC4D-C2D90971241E}" presName="parTx" presStyleLbl="revTx" presStyleIdx="0" presStyleCnt="5">
        <dgm:presLayoutVars>
          <dgm:chMax val="0"/>
          <dgm:chPref val="0"/>
        </dgm:presLayoutVars>
      </dgm:prSet>
      <dgm:spPr/>
    </dgm:pt>
    <dgm:pt modelId="{107160FC-9D3C-4D4A-ABEF-49623F412B46}" type="pres">
      <dgm:prSet presAssocID="{9DE7ACE0-96A2-44B6-85DD-0767648784C4}" presName="sibTrans" presStyleCnt="0"/>
      <dgm:spPr/>
    </dgm:pt>
    <dgm:pt modelId="{8250CB12-CE3D-48CD-B68C-7AA4C481E90C}" type="pres">
      <dgm:prSet presAssocID="{DD21E5A9-1DCC-4EE2-8240-B3506FBB2FDF}" presName="compNode" presStyleCnt="0"/>
      <dgm:spPr/>
    </dgm:pt>
    <dgm:pt modelId="{9990B813-3CCA-4F45-B44C-69D04EAADE49}" type="pres">
      <dgm:prSet presAssocID="{DD21E5A9-1DCC-4EE2-8240-B3506FBB2FDF}" presName="bgRect" presStyleLbl="bgShp" presStyleIdx="1" presStyleCnt="5"/>
      <dgm:spPr/>
    </dgm:pt>
    <dgm:pt modelId="{EF86B246-BE3B-4DD4-B46F-A64758938FCE}" type="pres">
      <dgm:prSet presAssocID="{DD21E5A9-1DCC-4EE2-8240-B3506FBB2FDF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search with solid fill"/>
        </a:ext>
      </dgm:extLst>
    </dgm:pt>
    <dgm:pt modelId="{04A2BB67-BE61-405B-8FB5-847F7310C3FD}" type="pres">
      <dgm:prSet presAssocID="{DD21E5A9-1DCC-4EE2-8240-B3506FBB2FDF}" presName="spaceRect" presStyleCnt="0"/>
      <dgm:spPr/>
    </dgm:pt>
    <dgm:pt modelId="{8BFCA641-2354-47F4-B7B0-B218B58FEEE1}" type="pres">
      <dgm:prSet presAssocID="{DD21E5A9-1DCC-4EE2-8240-B3506FBB2FDF}" presName="parTx" presStyleLbl="revTx" presStyleIdx="1" presStyleCnt="5">
        <dgm:presLayoutVars>
          <dgm:chMax val="0"/>
          <dgm:chPref val="0"/>
        </dgm:presLayoutVars>
      </dgm:prSet>
      <dgm:spPr/>
    </dgm:pt>
    <dgm:pt modelId="{636D70FB-7F16-4937-94B6-4156B0499710}" type="pres">
      <dgm:prSet presAssocID="{70A054E2-7AC9-4E6C-8555-AD0599CCBBE7}" presName="sibTrans" presStyleCnt="0"/>
      <dgm:spPr/>
    </dgm:pt>
    <dgm:pt modelId="{838DF04D-C301-4FEE-9627-7884A01C8121}" type="pres">
      <dgm:prSet presAssocID="{0159DC46-B988-49FA-909F-6C30093F2CB1}" presName="compNode" presStyleCnt="0"/>
      <dgm:spPr/>
    </dgm:pt>
    <dgm:pt modelId="{FC1DC1FF-C026-4600-9DA1-30B8450B3BBC}" type="pres">
      <dgm:prSet presAssocID="{0159DC46-B988-49FA-909F-6C30093F2CB1}" presName="bgRect" presStyleLbl="bgShp" presStyleIdx="2" presStyleCnt="5"/>
      <dgm:spPr/>
    </dgm:pt>
    <dgm:pt modelId="{CE56677B-4B07-4E00-BAA7-2B010EF62627}" type="pres">
      <dgm:prSet presAssocID="{0159DC46-B988-49FA-909F-6C30093F2CB1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DF85DF7E-289E-47DE-93F7-210F7F922367}" type="pres">
      <dgm:prSet presAssocID="{0159DC46-B988-49FA-909F-6C30093F2CB1}" presName="spaceRect" presStyleCnt="0"/>
      <dgm:spPr/>
    </dgm:pt>
    <dgm:pt modelId="{80D2EC3C-3C2E-430C-A10F-4A8A5AC66854}" type="pres">
      <dgm:prSet presAssocID="{0159DC46-B988-49FA-909F-6C30093F2CB1}" presName="parTx" presStyleLbl="revTx" presStyleIdx="2" presStyleCnt="5">
        <dgm:presLayoutVars>
          <dgm:chMax val="0"/>
          <dgm:chPref val="0"/>
        </dgm:presLayoutVars>
      </dgm:prSet>
      <dgm:spPr/>
    </dgm:pt>
    <dgm:pt modelId="{FA1AC126-B561-4D53-88C3-898A5C108AF0}" type="pres">
      <dgm:prSet presAssocID="{DFB4E22B-512C-43D3-9D0D-79835A19D885}" presName="sibTrans" presStyleCnt="0"/>
      <dgm:spPr/>
    </dgm:pt>
    <dgm:pt modelId="{7DCF2898-EA67-45C3-8F9F-55ACF294ED7A}" type="pres">
      <dgm:prSet presAssocID="{35F161C4-7A08-4DE8-8C92-F0BA13F6E933}" presName="compNode" presStyleCnt="0"/>
      <dgm:spPr/>
    </dgm:pt>
    <dgm:pt modelId="{F4B089BF-1665-4BAB-B224-530E32F899F7}" type="pres">
      <dgm:prSet presAssocID="{35F161C4-7A08-4DE8-8C92-F0BA13F6E933}" presName="bgRect" presStyleLbl="bgShp" presStyleIdx="3" presStyleCnt="5"/>
      <dgm:spPr/>
    </dgm:pt>
    <dgm:pt modelId="{3DDEF71F-C10E-4459-B161-62367DFAB609}" type="pres">
      <dgm:prSet presAssocID="{35F161C4-7A08-4DE8-8C92-F0BA13F6E933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list"/>
        </a:ext>
      </dgm:extLst>
    </dgm:pt>
    <dgm:pt modelId="{9D945793-A798-4ED1-91CA-628F86F675AA}" type="pres">
      <dgm:prSet presAssocID="{35F161C4-7A08-4DE8-8C92-F0BA13F6E933}" presName="spaceRect" presStyleCnt="0"/>
      <dgm:spPr/>
    </dgm:pt>
    <dgm:pt modelId="{E6EFBC9A-19BD-4452-8A6D-A24619692A70}" type="pres">
      <dgm:prSet presAssocID="{35F161C4-7A08-4DE8-8C92-F0BA13F6E933}" presName="parTx" presStyleLbl="revTx" presStyleIdx="3" presStyleCnt="5">
        <dgm:presLayoutVars>
          <dgm:chMax val="0"/>
          <dgm:chPref val="0"/>
        </dgm:presLayoutVars>
      </dgm:prSet>
      <dgm:spPr/>
    </dgm:pt>
    <dgm:pt modelId="{78A9D55E-57F4-4813-9BE8-5C691EFF124B}" type="pres">
      <dgm:prSet presAssocID="{5FF6043C-834A-4B99-9B85-42B42D8AEF69}" presName="sibTrans" presStyleCnt="0"/>
      <dgm:spPr/>
    </dgm:pt>
    <dgm:pt modelId="{EB78777C-6FC6-4D7E-A785-A7A3061442EF}" type="pres">
      <dgm:prSet presAssocID="{8316290D-A094-479B-980D-FB7C641F18CF}" presName="compNode" presStyleCnt="0"/>
      <dgm:spPr/>
    </dgm:pt>
    <dgm:pt modelId="{4FCCCD25-5B7B-4563-9E0F-5044E43A6DA4}" type="pres">
      <dgm:prSet presAssocID="{8316290D-A094-479B-980D-FB7C641F18CF}" presName="bgRect" presStyleLbl="bgShp" presStyleIdx="4" presStyleCnt="5"/>
      <dgm:spPr/>
    </dgm:pt>
    <dgm:pt modelId="{985B7B10-254E-4805-BFF3-69970ED4032D}" type="pres">
      <dgm:prSet presAssocID="{8316290D-A094-479B-980D-FB7C641F18CF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 with solid fill"/>
        </a:ext>
      </dgm:extLst>
    </dgm:pt>
    <dgm:pt modelId="{AAF0844A-9A29-4DEE-BE7F-55346A522F84}" type="pres">
      <dgm:prSet presAssocID="{8316290D-A094-479B-980D-FB7C641F18CF}" presName="spaceRect" presStyleCnt="0"/>
      <dgm:spPr/>
    </dgm:pt>
    <dgm:pt modelId="{E7186310-30F1-4CB2-B2BC-4CF176B59840}" type="pres">
      <dgm:prSet presAssocID="{8316290D-A094-479B-980D-FB7C641F18CF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F4C34529-F76E-456C-B203-92107D713AE6}" srcId="{E973348A-1858-4874-83E3-E63701BC34CA}" destId="{0159DC46-B988-49FA-909F-6C30093F2CB1}" srcOrd="2" destOrd="0" parTransId="{30250EE2-C9E0-43BA-9854-4616E6C0FDFF}" sibTransId="{DFB4E22B-512C-43D3-9D0D-79835A19D885}"/>
    <dgm:cxn modelId="{226D0231-0670-401E-98BC-6F2C53C6BA18}" type="presOf" srcId="{8316290D-A094-479B-980D-FB7C641F18CF}" destId="{E7186310-30F1-4CB2-B2BC-4CF176B59840}" srcOrd="0" destOrd="0" presId="urn:microsoft.com/office/officeart/2018/2/layout/IconVerticalSolidList"/>
    <dgm:cxn modelId="{AEF5735E-651D-4EEC-A2AC-FFFCA172F47B}" type="presOf" srcId="{35F161C4-7A08-4DE8-8C92-F0BA13F6E933}" destId="{E6EFBC9A-19BD-4452-8A6D-A24619692A70}" srcOrd="0" destOrd="0" presId="urn:microsoft.com/office/officeart/2018/2/layout/IconVerticalSolidList"/>
    <dgm:cxn modelId="{2F031A64-CF36-46BE-9F1E-60DC4C3541D5}" srcId="{E973348A-1858-4874-83E3-E63701BC34CA}" destId="{8316290D-A094-479B-980D-FB7C641F18CF}" srcOrd="4" destOrd="0" parTransId="{F54C4B53-A000-4F1F-A2A5-9C20A70A62BF}" sibTransId="{F1D16CA7-60E6-463D-80BD-2918BD2FDD83}"/>
    <dgm:cxn modelId="{70F0C747-9BA2-42F9-8300-51324FA5F2B0}" type="presOf" srcId="{0159DC46-B988-49FA-909F-6C30093F2CB1}" destId="{80D2EC3C-3C2E-430C-A10F-4A8A5AC66854}" srcOrd="0" destOrd="0" presId="urn:microsoft.com/office/officeart/2018/2/layout/IconVerticalSolidList"/>
    <dgm:cxn modelId="{E8E1424F-3DD7-4141-A04F-FBEE4BE7BAD5}" srcId="{E973348A-1858-4874-83E3-E63701BC34CA}" destId="{339BC309-15AA-4025-BC4D-C2D90971241E}" srcOrd="0" destOrd="0" parTransId="{E2CB768D-1FC6-4D58-9A94-9E847EF31778}" sibTransId="{9DE7ACE0-96A2-44B6-85DD-0767648784C4}"/>
    <dgm:cxn modelId="{F764277C-6E24-4CE5-BB2F-640FCE1FE29F}" srcId="{E973348A-1858-4874-83E3-E63701BC34CA}" destId="{DD21E5A9-1DCC-4EE2-8240-B3506FBB2FDF}" srcOrd="1" destOrd="0" parTransId="{03EBFB76-AD1C-4EA0-99AB-13A135E78E36}" sibTransId="{70A054E2-7AC9-4E6C-8555-AD0599CCBBE7}"/>
    <dgm:cxn modelId="{CEC3FB9F-714C-4225-9E1E-DFC7F0FF89D3}" type="presOf" srcId="{E973348A-1858-4874-83E3-E63701BC34CA}" destId="{747C1C70-D550-4D8C-8F48-5F5B2CF43D71}" srcOrd="0" destOrd="0" presId="urn:microsoft.com/office/officeart/2018/2/layout/IconVerticalSolidList"/>
    <dgm:cxn modelId="{2B06FFCC-C177-46CF-997C-B873E3A596FB}" type="presOf" srcId="{DD21E5A9-1DCC-4EE2-8240-B3506FBB2FDF}" destId="{8BFCA641-2354-47F4-B7B0-B218B58FEEE1}" srcOrd="0" destOrd="0" presId="urn:microsoft.com/office/officeart/2018/2/layout/IconVerticalSolidList"/>
    <dgm:cxn modelId="{ADADB3E4-AC40-4CA4-B927-50C6D2604DF5}" type="presOf" srcId="{339BC309-15AA-4025-BC4D-C2D90971241E}" destId="{8630DA27-73BA-48EA-B7F2-AC102D956D5D}" srcOrd="0" destOrd="0" presId="urn:microsoft.com/office/officeart/2018/2/layout/IconVerticalSolidList"/>
    <dgm:cxn modelId="{1B108BEC-6580-4339-BF02-73784D645ECC}" srcId="{E973348A-1858-4874-83E3-E63701BC34CA}" destId="{35F161C4-7A08-4DE8-8C92-F0BA13F6E933}" srcOrd="3" destOrd="0" parTransId="{EDD49993-DA0A-4389-8A3F-E69034A692B0}" sibTransId="{5FF6043C-834A-4B99-9B85-42B42D8AEF69}"/>
    <dgm:cxn modelId="{D92F4D20-FE20-4548-B3BE-644860590239}" type="presParOf" srcId="{747C1C70-D550-4D8C-8F48-5F5B2CF43D71}" destId="{D1E57DBB-A7CC-41FC-9843-8AC5F7F62293}" srcOrd="0" destOrd="0" presId="urn:microsoft.com/office/officeart/2018/2/layout/IconVerticalSolidList"/>
    <dgm:cxn modelId="{EEDFE209-4B28-4450-832E-029199ED5947}" type="presParOf" srcId="{D1E57DBB-A7CC-41FC-9843-8AC5F7F62293}" destId="{ED57CDD9-AB1C-4A14-9012-63D254416A02}" srcOrd="0" destOrd="0" presId="urn:microsoft.com/office/officeart/2018/2/layout/IconVerticalSolidList"/>
    <dgm:cxn modelId="{56B1140F-90E8-43A1-8385-CC59E5D5B68A}" type="presParOf" srcId="{D1E57DBB-A7CC-41FC-9843-8AC5F7F62293}" destId="{0D6D0F87-F79E-4AF1-837E-2DFA5C881CFF}" srcOrd="1" destOrd="0" presId="urn:microsoft.com/office/officeart/2018/2/layout/IconVerticalSolidList"/>
    <dgm:cxn modelId="{3EB34D84-1F4E-4769-A4FB-64985001C166}" type="presParOf" srcId="{D1E57DBB-A7CC-41FC-9843-8AC5F7F62293}" destId="{9A2C2630-6243-483C-8E6E-31AF14DB89A2}" srcOrd="2" destOrd="0" presId="urn:microsoft.com/office/officeart/2018/2/layout/IconVerticalSolidList"/>
    <dgm:cxn modelId="{CACDF6BE-97DD-4BAA-AD53-FF20F028A1C0}" type="presParOf" srcId="{D1E57DBB-A7CC-41FC-9843-8AC5F7F62293}" destId="{8630DA27-73BA-48EA-B7F2-AC102D956D5D}" srcOrd="3" destOrd="0" presId="urn:microsoft.com/office/officeart/2018/2/layout/IconVerticalSolidList"/>
    <dgm:cxn modelId="{E8805400-0B3D-44F0-9C91-C0B16BC2AA07}" type="presParOf" srcId="{747C1C70-D550-4D8C-8F48-5F5B2CF43D71}" destId="{107160FC-9D3C-4D4A-ABEF-49623F412B46}" srcOrd="1" destOrd="0" presId="urn:microsoft.com/office/officeart/2018/2/layout/IconVerticalSolidList"/>
    <dgm:cxn modelId="{3F156E15-00F8-415F-B204-6995DA350A2B}" type="presParOf" srcId="{747C1C70-D550-4D8C-8F48-5F5B2CF43D71}" destId="{8250CB12-CE3D-48CD-B68C-7AA4C481E90C}" srcOrd="2" destOrd="0" presId="urn:microsoft.com/office/officeart/2018/2/layout/IconVerticalSolidList"/>
    <dgm:cxn modelId="{55D618CC-8192-4DDD-B327-3A1D5B6626C7}" type="presParOf" srcId="{8250CB12-CE3D-48CD-B68C-7AA4C481E90C}" destId="{9990B813-3CCA-4F45-B44C-69D04EAADE49}" srcOrd="0" destOrd="0" presId="urn:microsoft.com/office/officeart/2018/2/layout/IconVerticalSolidList"/>
    <dgm:cxn modelId="{67A745D9-E7C7-47D2-A76E-BE6F468FBB73}" type="presParOf" srcId="{8250CB12-CE3D-48CD-B68C-7AA4C481E90C}" destId="{EF86B246-BE3B-4DD4-B46F-A64758938FCE}" srcOrd="1" destOrd="0" presId="urn:microsoft.com/office/officeart/2018/2/layout/IconVerticalSolidList"/>
    <dgm:cxn modelId="{D67EFC4F-13E1-44E8-A3E6-31AFB7D77220}" type="presParOf" srcId="{8250CB12-CE3D-48CD-B68C-7AA4C481E90C}" destId="{04A2BB67-BE61-405B-8FB5-847F7310C3FD}" srcOrd="2" destOrd="0" presId="urn:microsoft.com/office/officeart/2018/2/layout/IconVerticalSolidList"/>
    <dgm:cxn modelId="{85FAA4FA-C2BF-4824-95DB-C9FCDAD68AF9}" type="presParOf" srcId="{8250CB12-CE3D-48CD-B68C-7AA4C481E90C}" destId="{8BFCA641-2354-47F4-B7B0-B218B58FEEE1}" srcOrd="3" destOrd="0" presId="urn:microsoft.com/office/officeart/2018/2/layout/IconVerticalSolidList"/>
    <dgm:cxn modelId="{C32E5D6E-4831-4674-8840-F47957760D01}" type="presParOf" srcId="{747C1C70-D550-4D8C-8F48-5F5B2CF43D71}" destId="{636D70FB-7F16-4937-94B6-4156B0499710}" srcOrd="3" destOrd="0" presId="urn:microsoft.com/office/officeart/2018/2/layout/IconVerticalSolidList"/>
    <dgm:cxn modelId="{7554739A-2218-4DE8-917D-5747E79E2B52}" type="presParOf" srcId="{747C1C70-D550-4D8C-8F48-5F5B2CF43D71}" destId="{838DF04D-C301-4FEE-9627-7884A01C8121}" srcOrd="4" destOrd="0" presId="urn:microsoft.com/office/officeart/2018/2/layout/IconVerticalSolidList"/>
    <dgm:cxn modelId="{4ABEC4AA-3DDA-4388-809C-AF4597D790BB}" type="presParOf" srcId="{838DF04D-C301-4FEE-9627-7884A01C8121}" destId="{FC1DC1FF-C026-4600-9DA1-30B8450B3BBC}" srcOrd="0" destOrd="0" presId="urn:microsoft.com/office/officeart/2018/2/layout/IconVerticalSolidList"/>
    <dgm:cxn modelId="{9E5BC436-4479-4198-84C7-E68EC7721B9E}" type="presParOf" srcId="{838DF04D-C301-4FEE-9627-7884A01C8121}" destId="{CE56677B-4B07-4E00-BAA7-2B010EF62627}" srcOrd="1" destOrd="0" presId="urn:microsoft.com/office/officeart/2018/2/layout/IconVerticalSolidList"/>
    <dgm:cxn modelId="{FE88C20F-A28B-4E12-BF3D-56EB5690D4EF}" type="presParOf" srcId="{838DF04D-C301-4FEE-9627-7884A01C8121}" destId="{DF85DF7E-289E-47DE-93F7-210F7F922367}" srcOrd="2" destOrd="0" presId="urn:microsoft.com/office/officeart/2018/2/layout/IconVerticalSolidList"/>
    <dgm:cxn modelId="{9A9D0242-C3D6-4D33-B93C-DDF2BD729405}" type="presParOf" srcId="{838DF04D-C301-4FEE-9627-7884A01C8121}" destId="{80D2EC3C-3C2E-430C-A10F-4A8A5AC66854}" srcOrd="3" destOrd="0" presId="urn:microsoft.com/office/officeart/2018/2/layout/IconVerticalSolidList"/>
    <dgm:cxn modelId="{7D3FBC67-5046-42C6-A33E-51E85DE01966}" type="presParOf" srcId="{747C1C70-D550-4D8C-8F48-5F5B2CF43D71}" destId="{FA1AC126-B561-4D53-88C3-898A5C108AF0}" srcOrd="5" destOrd="0" presId="urn:microsoft.com/office/officeart/2018/2/layout/IconVerticalSolidList"/>
    <dgm:cxn modelId="{128C2344-04EC-48F7-9E18-6B15801C78FA}" type="presParOf" srcId="{747C1C70-D550-4D8C-8F48-5F5B2CF43D71}" destId="{7DCF2898-EA67-45C3-8F9F-55ACF294ED7A}" srcOrd="6" destOrd="0" presId="urn:microsoft.com/office/officeart/2018/2/layout/IconVerticalSolidList"/>
    <dgm:cxn modelId="{1E8F6C32-097D-47B3-8C4B-4AE636A5315A}" type="presParOf" srcId="{7DCF2898-EA67-45C3-8F9F-55ACF294ED7A}" destId="{F4B089BF-1665-4BAB-B224-530E32F899F7}" srcOrd="0" destOrd="0" presId="urn:microsoft.com/office/officeart/2018/2/layout/IconVerticalSolidList"/>
    <dgm:cxn modelId="{BE0BD5F9-4376-409B-84AB-DC5C6D727125}" type="presParOf" srcId="{7DCF2898-EA67-45C3-8F9F-55ACF294ED7A}" destId="{3DDEF71F-C10E-4459-B161-62367DFAB609}" srcOrd="1" destOrd="0" presId="urn:microsoft.com/office/officeart/2018/2/layout/IconVerticalSolidList"/>
    <dgm:cxn modelId="{07D5BD7F-9040-4589-AF9C-4B8A6E76B63C}" type="presParOf" srcId="{7DCF2898-EA67-45C3-8F9F-55ACF294ED7A}" destId="{9D945793-A798-4ED1-91CA-628F86F675AA}" srcOrd="2" destOrd="0" presId="urn:microsoft.com/office/officeart/2018/2/layout/IconVerticalSolidList"/>
    <dgm:cxn modelId="{37CA7D97-26D7-4D58-8B08-C6B66D547C77}" type="presParOf" srcId="{7DCF2898-EA67-45C3-8F9F-55ACF294ED7A}" destId="{E6EFBC9A-19BD-4452-8A6D-A24619692A70}" srcOrd="3" destOrd="0" presId="urn:microsoft.com/office/officeart/2018/2/layout/IconVerticalSolidList"/>
    <dgm:cxn modelId="{F80E718A-993B-4193-9D9D-3E3B3769C488}" type="presParOf" srcId="{747C1C70-D550-4D8C-8F48-5F5B2CF43D71}" destId="{78A9D55E-57F4-4813-9BE8-5C691EFF124B}" srcOrd="7" destOrd="0" presId="urn:microsoft.com/office/officeart/2018/2/layout/IconVerticalSolidList"/>
    <dgm:cxn modelId="{035D3EF6-9463-4C4D-9A93-84112C3851E0}" type="presParOf" srcId="{747C1C70-D550-4D8C-8F48-5F5B2CF43D71}" destId="{EB78777C-6FC6-4D7E-A785-A7A3061442EF}" srcOrd="8" destOrd="0" presId="urn:microsoft.com/office/officeart/2018/2/layout/IconVerticalSolidList"/>
    <dgm:cxn modelId="{61A9CD77-C27F-4560-94E1-976C8ED4907E}" type="presParOf" srcId="{EB78777C-6FC6-4D7E-A785-A7A3061442EF}" destId="{4FCCCD25-5B7B-4563-9E0F-5044E43A6DA4}" srcOrd="0" destOrd="0" presId="urn:microsoft.com/office/officeart/2018/2/layout/IconVerticalSolidList"/>
    <dgm:cxn modelId="{0481F444-FAD8-459F-992C-A4D2F2473931}" type="presParOf" srcId="{EB78777C-6FC6-4D7E-A785-A7A3061442EF}" destId="{985B7B10-254E-4805-BFF3-69970ED4032D}" srcOrd="1" destOrd="0" presId="urn:microsoft.com/office/officeart/2018/2/layout/IconVerticalSolidList"/>
    <dgm:cxn modelId="{85C379DE-FA90-4A28-8DC8-89166F1F0E5F}" type="presParOf" srcId="{EB78777C-6FC6-4D7E-A785-A7A3061442EF}" destId="{AAF0844A-9A29-4DEE-BE7F-55346A522F84}" srcOrd="2" destOrd="0" presId="urn:microsoft.com/office/officeart/2018/2/layout/IconVerticalSolidList"/>
    <dgm:cxn modelId="{83248825-3BD6-4534-AEFC-9FF1CD46B010}" type="presParOf" srcId="{EB78777C-6FC6-4D7E-A785-A7A3061442EF}" destId="{E7186310-30F1-4CB2-B2BC-4CF176B5984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973348A-1858-4874-83E3-E63701BC34CA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339BC309-15AA-4025-BC4D-C2D90971241E}">
      <dgm:prSet/>
      <dgm:spPr/>
      <dgm:t>
        <a:bodyPr/>
        <a:lstStyle/>
        <a:p>
          <a:r>
            <a:rPr lang="en-US" dirty="0"/>
            <a:t>Gather public input</a:t>
          </a:r>
        </a:p>
      </dgm:t>
    </dgm:pt>
    <dgm:pt modelId="{E2CB768D-1FC6-4D58-9A94-9E847EF31778}" type="parTrans" cxnId="{E8E1424F-3DD7-4141-A04F-FBEE4BE7BAD5}">
      <dgm:prSet/>
      <dgm:spPr/>
      <dgm:t>
        <a:bodyPr/>
        <a:lstStyle/>
        <a:p>
          <a:endParaRPr lang="en-US"/>
        </a:p>
      </dgm:t>
    </dgm:pt>
    <dgm:pt modelId="{9DE7ACE0-96A2-44B6-85DD-0767648784C4}" type="sibTrans" cxnId="{E8E1424F-3DD7-4141-A04F-FBEE4BE7BAD5}">
      <dgm:prSet/>
      <dgm:spPr/>
      <dgm:t>
        <a:bodyPr/>
        <a:lstStyle/>
        <a:p>
          <a:endParaRPr lang="en-US"/>
        </a:p>
      </dgm:t>
    </dgm:pt>
    <dgm:pt modelId="{DD21E5A9-1DCC-4EE2-8240-B3506FBB2FDF}">
      <dgm:prSet/>
      <dgm:spPr/>
      <dgm:t>
        <a:bodyPr/>
        <a:lstStyle/>
        <a:p>
          <a:r>
            <a:rPr lang="en-US" dirty="0"/>
            <a:t>Evaluate ideas from the Plan Commission</a:t>
          </a:r>
        </a:p>
      </dgm:t>
    </dgm:pt>
    <dgm:pt modelId="{03EBFB76-AD1C-4EA0-99AB-13A135E78E36}" type="parTrans" cxnId="{F764277C-6E24-4CE5-BB2F-640FCE1FE29F}">
      <dgm:prSet/>
      <dgm:spPr/>
      <dgm:t>
        <a:bodyPr/>
        <a:lstStyle/>
        <a:p>
          <a:endParaRPr lang="en-US"/>
        </a:p>
      </dgm:t>
    </dgm:pt>
    <dgm:pt modelId="{70A054E2-7AC9-4E6C-8555-AD0599CCBBE7}" type="sibTrans" cxnId="{F764277C-6E24-4CE5-BB2F-640FCE1FE29F}">
      <dgm:prSet/>
      <dgm:spPr/>
      <dgm:t>
        <a:bodyPr/>
        <a:lstStyle/>
        <a:p>
          <a:endParaRPr lang="en-US"/>
        </a:p>
      </dgm:t>
    </dgm:pt>
    <dgm:pt modelId="{0159DC46-B988-49FA-909F-6C30093F2CB1}">
      <dgm:prSet/>
      <dgm:spPr/>
      <dgm:t>
        <a:bodyPr/>
        <a:lstStyle/>
        <a:p>
          <a:r>
            <a:rPr lang="en-US" dirty="0"/>
            <a:t>Collaborate on planning goals</a:t>
          </a:r>
        </a:p>
      </dgm:t>
    </dgm:pt>
    <dgm:pt modelId="{30250EE2-C9E0-43BA-9854-4616E6C0FDFF}" type="parTrans" cxnId="{F4C34529-F76E-456C-B203-92107D713AE6}">
      <dgm:prSet/>
      <dgm:spPr/>
      <dgm:t>
        <a:bodyPr/>
        <a:lstStyle/>
        <a:p>
          <a:endParaRPr lang="en-US"/>
        </a:p>
      </dgm:t>
    </dgm:pt>
    <dgm:pt modelId="{DFB4E22B-512C-43D3-9D0D-79835A19D885}" type="sibTrans" cxnId="{F4C34529-F76E-456C-B203-92107D713AE6}">
      <dgm:prSet/>
      <dgm:spPr/>
      <dgm:t>
        <a:bodyPr/>
        <a:lstStyle/>
        <a:p>
          <a:endParaRPr lang="en-US"/>
        </a:p>
      </dgm:t>
    </dgm:pt>
    <dgm:pt modelId="{35F161C4-7A08-4DE8-8C92-F0BA13F6E933}">
      <dgm:prSet/>
      <dgm:spPr/>
      <dgm:t>
        <a:bodyPr/>
        <a:lstStyle/>
        <a:p>
          <a:r>
            <a:rPr lang="en-US" dirty="0"/>
            <a:t>Review of draft plan</a:t>
          </a:r>
        </a:p>
      </dgm:t>
    </dgm:pt>
    <dgm:pt modelId="{EDD49993-DA0A-4389-8A3F-E69034A692B0}" type="parTrans" cxnId="{1B108BEC-6580-4339-BF02-73784D645ECC}">
      <dgm:prSet/>
      <dgm:spPr/>
      <dgm:t>
        <a:bodyPr/>
        <a:lstStyle/>
        <a:p>
          <a:endParaRPr lang="en-US"/>
        </a:p>
      </dgm:t>
    </dgm:pt>
    <dgm:pt modelId="{5FF6043C-834A-4B99-9B85-42B42D8AEF69}" type="sibTrans" cxnId="{1B108BEC-6580-4339-BF02-73784D645ECC}">
      <dgm:prSet/>
      <dgm:spPr/>
      <dgm:t>
        <a:bodyPr/>
        <a:lstStyle/>
        <a:p>
          <a:endParaRPr lang="en-US"/>
        </a:p>
      </dgm:t>
    </dgm:pt>
    <dgm:pt modelId="{8316290D-A094-479B-980D-FB7C641F18CF}">
      <dgm:prSet/>
      <dgm:spPr/>
      <dgm:t>
        <a:bodyPr/>
        <a:lstStyle/>
        <a:p>
          <a:r>
            <a:rPr lang="en-US" dirty="0"/>
            <a:t>Add suggestions from the public to the plan</a:t>
          </a:r>
        </a:p>
      </dgm:t>
    </dgm:pt>
    <dgm:pt modelId="{F54C4B53-A000-4F1F-A2A5-9C20A70A62BF}" type="parTrans" cxnId="{2F031A64-CF36-46BE-9F1E-60DC4C3541D5}">
      <dgm:prSet/>
      <dgm:spPr/>
      <dgm:t>
        <a:bodyPr/>
        <a:lstStyle/>
        <a:p>
          <a:endParaRPr lang="en-US"/>
        </a:p>
      </dgm:t>
    </dgm:pt>
    <dgm:pt modelId="{F1D16CA7-60E6-463D-80BD-2918BD2FDD83}" type="sibTrans" cxnId="{2F031A64-CF36-46BE-9F1E-60DC4C3541D5}">
      <dgm:prSet/>
      <dgm:spPr/>
      <dgm:t>
        <a:bodyPr/>
        <a:lstStyle/>
        <a:p>
          <a:endParaRPr lang="en-US"/>
        </a:p>
      </dgm:t>
    </dgm:pt>
    <dgm:pt modelId="{747C1C70-D550-4D8C-8F48-5F5B2CF43D71}" type="pres">
      <dgm:prSet presAssocID="{E973348A-1858-4874-83E3-E63701BC34CA}" presName="root" presStyleCnt="0">
        <dgm:presLayoutVars>
          <dgm:dir/>
          <dgm:resizeHandles val="exact"/>
        </dgm:presLayoutVars>
      </dgm:prSet>
      <dgm:spPr/>
    </dgm:pt>
    <dgm:pt modelId="{D1E57DBB-A7CC-41FC-9843-8AC5F7F62293}" type="pres">
      <dgm:prSet presAssocID="{339BC309-15AA-4025-BC4D-C2D90971241E}" presName="compNode" presStyleCnt="0"/>
      <dgm:spPr/>
    </dgm:pt>
    <dgm:pt modelId="{ED57CDD9-AB1C-4A14-9012-63D254416A02}" type="pres">
      <dgm:prSet presAssocID="{339BC309-15AA-4025-BC4D-C2D90971241E}" presName="bgRect" presStyleLbl="bgShp" presStyleIdx="0" presStyleCnt="5"/>
      <dgm:spPr/>
    </dgm:pt>
    <dgm:pt modelId="{0D6D0F87-F79E-4AF1-837E-2DFA5C881CFF}" type="pres">
      <dgm:prSet presAssocID="{339BC309-15AA-4025-BC4D-C2D90971241E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acher with solid fill"/>
        </a:ext>
      </dgm:extLst>
    </dgm:pt>
    <dgm:pt modelId="{9A2C2630-6243-483C-8E6E-31AF14DB89A2}" type="pres">
      <dgm:prSet presAssocID="{339BC309-15AA-4025-BC4D-C2D90971241E}" presName="spaceRect" presStyleCnt="0"/>
      <dgm:spPr/>
    </dgm:pt>
    <dgm:pt modelId="{8630DA27-73BA-48EA-B7F2-AC102D956D5D}" type="pres">
      <dgm:prSet presAssocID="{339BC309-15AA-4025-BC4D-C2D90971241E}" presName="parTx" presStyleLbl="revTx" presStyleIdx="0" presStyleCnt="5">
        <dgm:presLayoutVars>
          <dgm:chMax val="0"/>
          <dgm:chPref val="0"/>
        </dgm:presLayoutVars>
      </dgm:prSet>
      <dgm:spPr/>
    </dgm:pt>
    <dgm:pt modelId="{107160FC-9D3C-4D4A-ABEF-49623F412B46}" type="pres">
      <dgm:prSet presAssocID="{9DE7ACE0-96A2-44B6-85DD-0767648784C4}" presName="sibTrans" presStyleCnt="0"/>
      <dgm:spPr/>
    </dgm:pt>
    <dgm:pt modelId="{8250CB12-CE3D-48CD-B68C-7AA4C481E90C}" type="pres">
      <dgm:prSet presAssocID="{DD21E5A9-1DCC-4EE2-8240-B3506FBB2FDF}" presName="compNode" presStyleCnt="0"/>
      <dgm:spPr/>
    </dgm:pt>
    <dgm:pt modelId="{9990B813-3CCA-4F45-B44C-69D04EAADE49}" type="pres">
      <dgm:prSet presAssocID="{DD21E5A9-1DCC-4EE2-8240-B3506FBB2FDF}" presName="bgRect" presStyleLbl="bgShp" presStyleIdx="1" presStyleCnt="5"/>
      <dgm:spPr/>
    </dgm:pt>
    <dgm:pt modelId="{EF86B246-BE3B-4DD4-B46F-A64758938FCE}" type="pres">
      <dgm:prSet presAssocID="{DD21E5A9-1DCC-4EE2-8240-B3506FBB2FDF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search with solid fill"/>
        </a:ext>
      </dgm:extLst>
    </dgm:pt>
    <dgm:pt modelId="{04A2BB67-BE61-405B-8FB5-847F7310C3FD}" type="pres">
      <dgm:prSet presAssocID="{DD21E5A9-1DCC-4EE2-8240-B3506FBB2FDF}" presName="spaceRect" presStyleCnt="0"/>
      <dgm:spPr/>
    </dgm:pt>
    <dgm:pt modelId="{8BFCA641-2354-47F4-B7B0-B218B58FEEE1}" type="pres">
      <dgm:prSet presAssocID="{DD21E5A9-1DCC-4EE2-8240-B3506FBB2FDF}" presName="parTx" presStyleLbl="revTx" presStyleIdx="1" presStyleCnt="5">
        <dgm:presLayoutVars>
          <dgm:chMax val="0"/>
          <dgm:chPref val="0"/>
        </dgm:presLayoutVars>
      </dgm:prSet>
      <dgm:spPr/>
    </dgm:pt>
    <dgm:pt modelId="{636D70FB-7F16-4937-94B6-4156B0499710}" type="pres">
      <dgm:prSet presAssocID="{70A054E2-7AC9-4E6C-8555-AD0599CCBBE7}" presName="sibTrans" presStyleCnt="0"/>
      <dgm:spPr/>
    </dgm:pt>
    <dgm:pt modelId="{838DF04D-C301-4FEE-9627-7884A01C8121}" type="pres">
      <dgm:prSet presAssocID="{0159DC46-B988-49FA-909F-6C30093F2CB1}" presName="compNode" presStyleCnt="0"/>
      <dgm:spPr/>
    </dgm:pt>
    <dgm:pt modelId="{FC1DC1FF-C026-4600-9DA1-30B8450B3BBC}" type="pres">
      <dgm:prSet presAssocID="{0159DC46-B988-49FA-909F-6C30093F2CB1}" presName="bgRect" presStyleLbl="bgShp" presStyleIdx="2" presStyleCnt="5"/>
      <dgm:spPr/>
    </dgm:pt>
    <dgm:pt modelId="{CE56677B-4B07-4E00-BAA7-2B010EF62627}" type="pres">
      <dgm:prSet presAssocID="{0159DC46-B988-49FA-909F-6C30093F2CB1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DF85DF7E-289E-47DE-93F7-210F7F922367}" type="pres">
      <dgm:prSet presAssocID="{0159DC46-B988-49FA-909F-6C30093F2CB1}" presName="spaceRect" presStyleCnt="0"/>
      <dgm:spPr/>
    </dgm:pt>
    <dgm:pt modelId="{80D2EC3C-3C2E-430C-A10F-4A8A5AC66854}" type="pres">
      <dgm:prSet presAssocID="{0159DC46-B988-49FA-909F-6C30093F2CB1}" presName="parTx" presStyleLbl="revTx" presStyleIdx="2" presStyleCnt="5">
        <dgm:presLayoutVars>
          <dgm:chMax val="0"/>
          <dgm:chPref val="0"/>
        </dgm:presLayoutVars>
      </dgm:prSet>
      <dgm:spPr/>
    </dgm:pt>
    <dgm:pt modelId="{FA1AC126-B561-4D53-88C3-898A5C108AF0}" type="pres">
      <dgm:prSet presAssocID="{DFB4E22B-512C-43D3-9D0D-79835A19D885}" presName="sibTrans" presStyleCnt="0"/>
      <dgm:spPr/>
    </dgm:pt>
    <dgm:pt modelId="{7DCF2898-EA67-45C3-8F9F-55ACF294ED7A}" type="pres">
      <dgm:prSet presAssocID="{35F161C4-7A08-4DE8-8C92-F0BA13F6E933}" presName="compNode" presStyleCnt="0"/>
      <dgm:spPr/>
    </dgm:pt>
    <dgm:pt modelId="{F4B089BF-1665-4BAB-B224-530E32F899F7}" type="pres">
      <dgm:prSet presAssocID="{35F161C4-7A08-4DE8-8C92-F0BA13F6E933}" presName="bgRect" presStyleLbl="bgShp" presStyleIdx="3" presStyleCnt="5"/>
      <dgm:spPr/>
    </dgm:pt>
    <dgm:pt modelId="{3DDEF71F-C10E-4459-B161-62367DFAB609}" type="pres">
      <dgm:prSet presAssocID="{35F161C4-7A08-4DE8-8C92-F0BA13F6E933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list"/>
        </a:ext>
      </dgm:extLst>
    </dgm:pt>
    <dgm:pt modelId="{9D945793-A798-4ED1-91CA-628F86F675AA}" type="pres">
      <dgm:prSet presAssocID="{35F161C4-7A08-4DE8-8C92-F0BA13F6E933}" presName="spaceRect" presStyleCnt="0"/>
      <dgm:spPr/>
    </dgm:pt>
    <dgm:pt modelId="{E6EFBC9A-19BD-4452-8A6D-A24619692A70}" type="pres">
      <dgm:prSet presAssocID="{35F161C4-7A08-4DE8-8C92-F0BA13F6E933}" presName="parTx" presStyleLbl="revTx" presStyleIdx="3" presStyleCnt="5">
        <dgm:presLayoutVars>
          <dgm:chMax val="0"/>
          <dgm:chPref val="0"/>
        </dgm:presLayoutVars>
      </dgm:prSet>
      <dgm:spPr/>
    </dgm:pt>
    <dgm:pt modelId="{78A9D55E-57F4-4813-9BE8-5C691EFF124B}" type="pres">
      <dgm:prSet presAssocID="{5FF6043C-834A-4B99-9B85-42B42D8AEF69}" presName="sibTrans" presStyleCnt="0"/>
      <dgm:spPr/>
    </dgm:pt>
    <dgm:pt modelId="{EB78777C-6FC6-4D7E-A785-A7A3061442EF}" type="pres">
      <dgm:prSet presAssocID="{8316290D-A094-479B-980D-FB7C641F18CF}" presName="compNode" presStyleCnt="0"/>
      <dgm:spPr/>
    </dgm:pt>
    <dgm:pt modelId="{4FCCCD25-5B7B-4563-9E0F-5044E43A6DA4}" type="pres">
      <dgm:prSet presAssocID="{8316290D-A094-479B-980D-FB7C641F18CF}" presName="bgRect" presStyleLbl="bgShp" presStyleIdx="4" presStyleCnt="5"/>
      <dgm:spPr/>
    </dgm:pt>
    <dgm:pt modelId="{985B7B10-254E-4805-BFF3-69970ED4032D}" type="pres">
      <dgm:prSet presAssocID="{8316290D-A094-479B-980D-FB7C641F18CF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 with solid fill"/>
        </a:ext>
      </dgm:extLst>
    </dgm:pt>
    <dgm:pt modelId="{AAF0844A-9A29-4DEE-BE7F-55346A522F84}" type="pres">
      <dgm:prSet presAssocID="{8316290D-A094-479B-980D-FB7C641F18CF}" presName="spaceRect" presStyleCnt="0"/>
      <dgm:spPr/>
    </dgm:pt>
    <dgm:pt modelId="{E7186310-30F1-4CB2-B2BC-4CF176B59840}" type="pres">
      <dgm:prSet presAssocID="{8316290D-A094-479B-980D-FB7C641F18CF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F4C34529-F76E-456C-B203-92107D713AE6}" srcId="{E973348A-1858-4874-83E3-E63701BC34CA}" destId="{0159DC46-B988-49FA-909F-6C30093F2CB1}" srcOrd="2" destOrd="0" parTransId="{30250EE2-C9E0-43BA-9854-4616E6C0FDFF}" sibTransId="{DFB4E22B-512C-43D3-9D0D-79835A19D885}"/>
    <dgm:cxn modelId="{226D0231-0670-401E-98BC-6F2C53C6BA18}" type="presOf" srcId="{8316290D-A094-479B-980D-FB7C641F18CF}" destId="{E7186310-30F1-4CB2-B2BC-4CF176B59840}" srcOrd="0" destOrd="0" presId="urn:microsoft.com/office/officeart/2018/2/layout/IconVerticalSolidList"/>
    <dgm:cxn modelId="{AEF5735E-651D-4EEC-A2AC-FFFCA172F47B}" type="presOf" srcId="{35F161C4-7A08-4DE8-8C92-F0BA13F6E933}" destId="{E6EFBC9A-19BD-4452-8A6D-A24619692A70}" srcOrd="0" destOrd="0" presId="urn:microsoft.com/office/officeart/2018/2/layout/IconVerticalSolidList"/>
    <dgm:cxn modelId="{2F031A64-CF36-46BE-9F1E-60DC4C3541D5}" srcId="{E973348A-1858-4874-83E3-E63701BC34CA}" destId="{8316290D-A094-479B-980D-FB7C641F18CF}" srcOrd="4" destOrd="0" parTransId="{F54C4B53-A000-4F1F-A2A5-9C20A70A62BF}" sibTransId="{F1D16CA7-60E6-463D-80BD-2918BD2FDD83}"/>
    <dgm:cxn modelId="{70F0C747-9BA2-42F9-8300-51324FA5F2B0}" type="presOf" srcId="{0159DC46-B988-49FA-909F-6C30093F2CB1}" destId="{80D2EC3C-3C2E-430C-A10F-4A8A5AC66854}" srcOrd="0" destOrd="0" presId="urn:microsoft.com/office/officeart/2018/2/layout/IconVerticalSolidList"/>
    <dgm:cxn modelId="{E8E1424F-3DD7-4141-A04F-FBEE4BE7BAD5}" srcId="{E973348A-1858-4874-83E3-E63701BC34CA}" destId="{339BC309-15AA-4025-BC4D-C2D90971241E}" srcOrd="0" destOrd="0" parTransId="{E2CB768D-1FC6-4D58-9A94-9E847EF31778}" sibTransId="{9DE7ACE0-96A2-44B6-85DD-0767648784C4}"/>
    <dgm:cxn modelId="{F764277C-6E24-4CE5-BB2F-640FCE1FE29F}" srcId="{E973348A-1858-4874-83E3-E63701BC34CA}" destId="{DD21E5A9-1DCC-4EE2-8240-B3506FBB2FDF}" srcOrd="1" destOrd="0" parTransId="{03EBFB76-AD1C-4EA0-99AB-13A135E78E36}" sibTransId="{70A054E2-7AC9-4E6C-8555-AD0599CCBBE7}"/>
    <dgm:cxn modelId="{CEC3FB9F-714C-4225-9E1E-DFC7F0FF89D3}" type="presOf" srcId="{E973348A-1858-4874-83E3-E63701BC34CA}" destId="{747C1C70-D550-4D8C-8F48-5F5B2CF43D71}" srcOrd="0" destOrd="0" presId="urn:microsoft.com/office/officeart/2018/2/layout/IconVerticalSolidList"/>
    <dgm:cxn modelId="{2B06FFCC-C177-46CF-997C-B873E3A596FB}" type="presOf" srcId="{DD21E5A9-1DCC-4EE2-8240-B3506FBB2FDF}" destId="{8BFCA641-2354-47F4-B7B0-B218B58FEEE1}" srcOrd="0" destOrd="0" presId="urn:microsoft.com/office/officeart/2018/2/layout/IconVerticalSolidList"/>
    <dgm:cxn modelId="{ADADB3E4-AC40-4CA4-B927-50C6D2604DF5}" type="presOf" srcId="{339BC309-15AA-4025-BC4D-C2D90971241E}" destId="{8630DA27-73BA-48EA-B7F2-AC102D956D5D}" srcOrd="0" destOrd="0" presId="urn:microsoft.com/office/officeart/2018/2/layout/IconVerticalSolidList"/>
    <dgm:cxn modelId="{1B108BEC-6580-4339-BF02-73784D645ECC}" srcId="{E973348A-1858-4874-83E3-E63701BC34CA}" destId="{35F161C4-7A08-4DE8-8C92-F0BA13F6E933}" srcOrd="3" destOrd="0" parTransId="{EDD49993-DA0A-4389-8A3F-E69034A692B0}" sibTransId="{5FF6043C-834A-4B99-9B85-42B42D8AEF69}"/>
    <dgm:cxn modelId="{D92F4D20-FE20-4548-B3BE-644860590239}" type="presParOf" srcId="{747C1C70-D550-4D8C-8F48-5F5B2CF43D71}" destId="{D1E57DBB-A7CC-41FC-9843-8AC5F7F62293}" srcOrd="0" destOrd="0" presId="urn:microsoft.com/office/officeart/2018/2/layout/IconVerticalSolidList"/>
    <dgm:cxn modelId="{EEDFE209-4B28-4450-832E-029199ED5947}" type="presParOf" srcId="{D1E57DBB-A7CC-41FC-9843-8AC5F7F62293}" destId="{ED57CDD9-AB1C-4A14-9012-63D254416A02}" srcOrd="0" destOrd="0" presId="urn:microsoft.com/office/officeart/2018/2/layout/IconVerticalSolidList"/>
    <dgm:cxn modelId="{56B1140F-90E8-43A1-8385-CC59E5D5B68A}" type="presParOf" srcId="{D1E57DBB-A7CC-41FC-9843-8AC5F7F62293}" destId="{0D6D0F87-F79E-4AF1-837E-2DFA5C881CFF}" srcOrd="1" destOrd="0" presId="urn:microsoft.com/office/officeart/2018/2/layout/IconVerticalSolidList"/>
    <dgm:cxn modelId="{3EB34D84-1F4E-4769-A4FB-64985001C166}" type="presParOf" srcId="{D1E57DBB-A7CC-41FC-9843-8AC5F7F62293}" destId="{9A2C2630-6243-483C-8E6E-31AF14DB89A2}" srcOrd="2" destOrd="0" presId="urn:microsoft.com/office/officeart/2018/2/layout/IconVerticalSolidList"/>
    <dgm:cxn modelId="{CACDF6BE-97DD-4BAA-AD53-FF20F028A1C0}" type="presParOf" srcId="{D1E57DBB-A7CC-41FC-9843-8AC5F7F62293}" destId="{8630DA27-73BA-48EA-B7F2-AC102D956D5D}" srcOrd="3" destOrd="0" presId="urn:microsoft.com/office/officeart/2018/2/layout/IconVerticalSolidList"/>
    <dgm:cxn modelId="{E8805400-0B3D-44F0-9C91-C0B16BC2AA07}" type="presParOf" srcId="{747C1C70-D550-4D8C-8F48-5F5B2CF43D71}" destId="{107160FC-9D3C-4D4A-ABEF-49623F412B46}" srcOrd="1" destOrd="0" presId="urn:microsoft.com/office/officeart/2018/2/layout/IconVerticalSolidList"/>
    <dgm:cxn modelId="{3F156E15-00F8-415F-B204-6995DA350A2B}" type="presParOf" srcId="{747C1C70-D550-4D8C-8F48-5F5B2CF43D71}" destId="{8250CB12-CE3D-48CD-B68C-7AA4C481E90C}" srcOrd="2" destOrd="0" presId="urn:microsoft.com/office/officeart/2018/2/layout/IconVerticalSolidList"/>
    <dgm:cxn modelId="{55D618CC-8192-4DDD-B327-3A1D5B6626C7}" type="presParOf" srcId="{8250CB12-CE3D-48CD-B68C-7AA4C481E90C}" destId="{9990B813-3CCA-4F45-B44C-69D04EAADE49}" srcOrd="0" destOrd="0" presId="urn:microsoft.com/office/officeart/2018/2/layout/IconVerticalSolidList"/>
    <dgm:cxn modelId="{67A745D9-E7C7-47D2-A76E-BE6F468FBB73}" type="presParOf" srcId="{8250CB12-CE3D-48CD-B68C-7AA4C481E90C}" destId="{EF86B246-BE3B-4DD4-B46F-A64758938FCE}" srcOrd="1" destOrd="0" presId="urn:microsoft.com/office/officeart/2018/2/layout/IconVerticalSolidList"/>
    <dgm:cxn modelId="{D67EFC4F-13E1-44E8-A3E6-31AFB7D77220}" type="presParOf" srcId="{8250CB12-CE3D-48CD-B68C-7AA4C481E90C}" destId="{04A2BB67-BE61-405B-8FB5-847F7310C3FD}" srcOrd="2" destOrd="0" presId="urn:microsoft.com/office/officeart/2018/2/layout/IconVerticalSolidList"/>
    <dgm:cxn modelId="{85FAA4FA-C2BF-4824-95DB-C9FCDAD68AF9}" type="presParOf" srcId="{8250CB12-CE3D-48CD-B68C-7AA4C481E90C}" destId="{8BFCA641-2354-47F4-B7B0-B218B58FEEE1}" srcOrd="3" destOrd="0" presId="urn:microsoft.com/office/officeart/2018/2/layout/IconVerticalSolidList"/>
    <dgm:cxn modelId="{C32E5D6E-4831-4674-8840-F47957760D01}" type="presParOf" srcId="{747C1C70-D550-4D8C-8F48-5F5B2CF43D71}" destId="{636D70FB-7F16-4937-94B6-4156B0499710}" srcOrd="3" destOrd="0" presId="urn:microsoft.com/office/officeart/2018/2/layout/IconVerticalSolidList"/>
    <dgm:cxn modelId="{7554739A-2218-4DE8-917D-5747E79E2B52}" type="presParOf" srcId="{747C1C70-D550-4D8C-8F48-5F5B2CF43D71}" destId="{838DF04D-C301-4FEE-9627-7884A01C8121}" srcOrd="4" destOrd="0" presId="urn:microsoft.com/office/officeart/2018/2/layout/IconVerticalSolidList"/>
    <dgm:cxn modelId="{4ABEC4AA-3DDA-4388-809C-AF4597D790BB}" type="presParOf" srcId="{838DF04D-C301-4FEE-9627-7884A01C8121}" destId="{FC1DC1FF-C026-4600-9DA1-30B8450B3BBC}" srcOrd="0" destOrd="0" presId="urn:microsoft.com/office/officeart/2018/2/layout/IconVerticalSolidList"/>
    <dgm:cxn modelId="{9E5BC436-4479-4198-84C7-E68EC7721B9E}" type="presParOf" srcId="{838DF04D-C301-4FEE-9627-7884A01C8121}" destId="{CE56677B-4B07-4E00-BAA7-2B010EF62627}" srcOrd="1" destOrd="0" presId="urn:microsoft.com/office/officeart/2018/2/layout/IconVerticalSolidList"/>
    <dgm:cxn modelId="{FE88C20F-A28B-4E12-BF3D-56EB5690D4EF}" type="presParOf" srcId="{838DF04D-C301-4FEE-9627-7884A01C8121}" destId="{DF85DF7E-289E-47DE-93F7-210F7F922367}" srcOrd="2" destOrd="0" presId="urn:microsoft.com/office/officeart/2018/2/layout/IconVerticalSolidList"/>
    <dgm:cxn modelId="{9A9D0242-C3D6-4D33-B93C-DDF2BD729405}" type="presParOf" srcId="{838DF04D-C301-4FEE-9627-7884A01C8121}" destId="{80D2EC3C-3C2E-430C-A10F-4A8A5AC66854}" srcOrd="3" destOrd="0" presId="urn:microsoft.com/office/officeart/2018/2/layout/IconVerticalSolidList"/>
    <dgm:cxn modelId="{7D3FBC67-5046-42C6-A33E-51E85DE01966}" type="presParOf" srcId="{747C1C70-D550-4D8C-8F48-5F5B2CF43D71}" destId="{FA1AC126-B561-4D53-88C3-898A5C108AF0}" srcOrd="5" destOrd="0" presId="urn:microsoft.com/office/officeart/2018/2/layout/IconVerticalSolidList"/>
    <dgm:cxn modelId="{128C2344-04EC-48F7-9E18-6B15801C78FA}" type="presParOf" srcId="{747C1C70-D550-4D8C-8F48-5F5B2CF43D71}" destId="{7DCF2898-EA67-45C3-8F9F-55ACF294ED7A}" srcOrd="6" destOrd="0" presId="urn:microsoft.com/office/officeart/2018/2/layout/IconVerticalSolidList"/>
    <dgm:cxn modelId="{1E8F6C32-097D-47B3-8C4B-4AE636A5315A}" type="presParOf" srcId="{7DCF2898-EA67-45C3-8F9F-55ACF294ED7A}" destId="{F4B089BF-1665-4BAB-B224-530E32F899F7}" srcOrd="0" destOrd="0" presId="urn:microsoft.com/office/officeart/2018/2/layout/IconVerticalSolidList"/>
    <dgm:cxn modelId="{BE0BD5F9-4376-409B-84AB-DC5C6D727125}" type="presParOf" srcId="{7DCF2898-EA67-45C3-8F9F-55ACF294ED7A}" destId="{3DDEF71F-C10E-4459-B161-62367DFAB609}" srcOrd="1" destOrd="0" presId="urn:microsoft.com/office/officeart/2018/2/layout/IconVerticalSolidList"/>
    <dgm:cxn modelId="{07D5BD7F-9040-4589-AF9C-4B8A6E76B63C}" type="presParOf" srcId="{7DCF2898-EA67-45C3-8F9F-55ACF294ED7A}" destId="{9D945793-A798-4ED1-91CA-628F86F675AA}" srcOrd="2" destOrd="0" presId="urn:microsoft.com/office/officeart/2018/2/layout/IconVerticalSolidList"/>
    <dgm:cxn modelId="{37CA7D97-26D7-4D58-8B08-C6B66D547C77}" type="presParOf" srcId="{7DCF2898-EA67-45C3-8F9F-55ACF294ED7A}" destId="{E6EFBC9A-19BD-4452-8A6D-A24619692A70}" srcOrd="3" destOrd="0" presId="urn:microsoft.com/office/officeart/2018/2/layout/IconVerticalSolidList"/>
    <dgm:cxn modelId="{F80E718A-993B-4193-9D9D-3E3B3769C488}" type="presParOf" srcId="{747C1C70-D550-4D8C-8F48-5F5B2CF43D71}" destId="{78A9D55E-57F4-4813-9BE8-5C691EFF124B}" srcOrd="7" destOrd="0" presId="urn:microsoft.com/office/officeart/2018/2/layout/IconVerticalSolidList"/>
    <dgm:cxn modelId="{035D3EF6-9463-4C4D-9A93-84112C3851E0}" type="presParOf" srcId="{747C1C70-D550-4D8C-8F48-5F5B2CF43D71}" destId="{EB78777C-6FC6-4D7E-A785-A7A3061442EF}" srcOrd="8" destOrd="0" presId="urn:microsoft.com/office/officeart/2018/2/layout/IconVerticalSolidList"/>
    <dgm:cxn modelId="{61A9CD77-C27F-4560-94E1-976C8ED4907E}" type="presParOf" srcId="{EB78777C-6FC6-4D7E-A785-A7A3061442EF}" destId="{4FCCCD25-5B7B-4563-9E0F-5044E43A6DA4}" srcOrd="0" destOrd="0" presId="urn:microsoft.com/office/officeart/2018/2/layout/IconVerticalSolidList"/>
    <dgm:cxn modelId="{0481F444-FAD8-459F-992C-A4D2F2473931}" type="presParOf" srcId="{EB78777C-6FC6-4D7E-A785-A7A3061442EF}" destId="{985B7B10-254E-4805-BFF3-69970ED4032D}" srcOrd="1" destOrd="0" presId="urn:microsoft.com/office/officeart/2018/2/layout/IconVerticalSolidList"/>
    <dgm:cxn modelId="{85C379DE-FA90-4A28-8DC8-89166F1F0E5F}" type="presParOf" srcId="{EB78777C-6FC6-4D7E-A785-A7A3061442EF}" destId="{AAF0844A-9A29-4DEE-BE7F-55346A522F84}" srcOrd="2" destOrd="0" presId="urn:microsoft.com/office/officeart/2018/2/layout/IconVerticalSolidList"/>
    <dgm:cxn modelId="{83248825-3BD6-4534-AEFC-9FF1CD46B010}" type="presParOf" srcId="{EB78777C-6FC6-4D7E-A785-A7A3061442EF}" destId="{E7186310-30F1-4CB2-B2BC-4CF176B5984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10ED4F-6D7D-42FD-BEF8-C8C78A98D1B0}">
      <dsp:nvSpPr>
        <dsp:cNvPr id="0" name=""/>
        <dsp:cNvSpPr/>
      </dsp:nvSpPr>
      <dsp:spPr>
        <a:xfrm>
          <a:off x="0" y="0"/>
          <a:ext cx="9720262" cy="114906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80335D-06D7-4DEF-9B54-A7811C8F22E1}">
      <dsp:nvSpPr>
        <dsp:cNvPr id="0" name=""/>
        <dsp:cNvSpPr/>
      </dsp:nvSpPr>
      <dsp:spPr>
        <a:xfrm>
          <a:off x="347593" y="259031"/>
          <a:ext cx="631988" cy="63198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D35F85-E05B-4920-94D8-940B295B426D}">
      <dsp:nvSpPr>
        <dsp:cNvPr id="0" name=""/>
        <dsp:cNvSpPr/>
      </dsp:nvSpPr>
      <dsp:spPr>
        <a:xfrm>
          <a:off x="1327175" y="491"/>
          <a:ext cx="8393086" cy="11490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610" tIns="121610" rIns="121610" bIns="12161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/>
              </a:solidFill>
            </a:rPr>
            <a:t>What is a comprehensive plan? </a:t>
          </a:r>
        </a:p>
      </dsp:txBody>
      <dsp:txXfrm>
        <a:off x="1327175" y="491"/>
        <a:ext cx="8393086" cy="1149069"/>
      </dsp:txXfrm>
    </dsp:sp>
    <dsp:sp modelId="{EBF2E359-64A2-4168-9233-BE264F61409C}">
      <dsp:nvSpPr>
        <dsp:cNvPr id="0" name=""/>
        <dsp:cNvSpPr/>
      </dsp:nvSpPr>
      <dsp:spPr>
        <a:xfrm>
          <a:off x="0" y="1436827"/>
          <a:ext cx="9720262" cy="114906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947C54-5EAF-471B-9D71-07EED90A7788}">
      <dsp:nvSpPr>
        <dsp:cNvPr id="0" name=""/>
        <dsp:cNvSpPr/>
      </dsp:nvSpPr>
      <dsp:spPr>
        <a:xfrm>
          <a:off x="347593" y="1695368"/>
          <a:ext cx="631988" cy="63198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B81DCA-4AC9-4B2D-A173-D30314B13B0B}">
      <dsp:nvSpPr>
        <dsp:cNvPr id="0" name=""/>
        <dsp:cNvSpPr/>
      </dsp:nvSpPr>
      <dsp:spPr>
        <a:xfrm>
          <a:off x="1327175" y="1436827"/>
          <a:ext cx="8393086" cy="11490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610" tIns="121610" rIns="121610" bIns="12161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/>
              </a:solidFill>
            </a:rPr>
            <a:t>Who is working on the plan?</a:t>
          </a:r>
        </a:p>
      </dsp:txBody>
      <dsp:txXfrm>
        <a:off x="1327175" y="1436827"/>
        <a:ext cx="8393086" cy="1149069"/>
      </dsp:txXfrm>
    </dsp:sp>
    <dsp:sp modelId="{FBFEB835-7301-4EB6-883F-21FF0A20F4E3}">
      <dsp:nvSpPr>
        <dsp:cNvPr id="0" name=""/>
        <dsp:cNvSpPr/>
      </dsp:nvSpPr>
      <dsp:spPr>
        <a:xfrm>
          <a:off x="0" y="2873164"/>
          <a:ext cx="9720262" cy="114906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F9CD35-7B8D-4DB2-B2D2-3140893ED4D7}">
      <dsp:nvSpPr>
        <dsp:cNvPr id="0" name=""/>
        <dsp:cNvSpPr/>
      </dsp:nvSpPr>
      <dsp:spPr>
        <a:xfrm>
          <a:off x="347593" y="3131705"/>
          <a:ext cx="631988" cy="63198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0D65F4-3E89-4206-9564-D02812C8D1BE}">
      <dsp:nvSpPr>
        <dsp:cNvPr id="0" name=""/>
        <dsp:cNvSpPr/>
      </dsp:nvSpPr>
      <dsp:spPr>
        <a:xfrm>
          <a:off x="1327175" y="2873164"/>
          <a:ext cx="8393086" cy="11490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610" tIns="121610" rIns="121610" bIns="12161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/>
              </a:solidFill>
            </a:rPr>
            <a:t>What is your role in the planning process?</a:t>
          </a:r>
        </a:p>
      </dsp:txBody>
      <dsp:txXfrm>
        <a:off x="1327175" y="2873164"/>
        <a:ext cx="8393086" cy="114906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7193D3-DECC-4782-A275-A1E6BD3FB433}">
      <dsp:nvSpPr>
        <dsp:cNvPr id="0" name=""/>
        <dsp:cNvSpPr/>
      </dsp:nvSpPr>
      <dsp:spPr>
        <a:xfrm>
          <a:off x="333148" y="988315"/>
          <a:ext cx="1040097" cy="104009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F95285-7700-4427-BF7B-2C0A11B80175}">
      <dsp:nvSpPr>
        <dsp:cNvPr id="0" name=""/>
        <dsp:cNvSpPr/>
      </dsp:nvSpPr>
      <dsp:spPr>
        <a:xfrm>
          <a:off x="554808" y="1209975"/>
          <a:ext cx="596777" cy="59677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281006-A4DC-4A55-A168-9D749A18ACB1}">
      <dsp:nvSpPr>
        <dsp:cNvPr id="0" name=""/>
        <dsp:cNvSpPr/>
      </dsp:nvSpPr>
      <dsp:spPr>
        <a:xfrm>
          <a:off x="658" y="2352378"/>
          <a:ext cx="1705078" cy="6820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 dirty="0"/>
            <a:t>Process that determines community goals and aspirations leading to community development</a:t>
          </a:r>
        </a:p>
      </dsp:txBody>
      <dsp:txXfrm>
        <a:off x="658" y="2352378"/>
        <a:ext cx="1705078" cy="682031"/>
      </dsp:txXfrm>
    </dsp:sp>
    <dsp:sp modelId="{C83F0F76-7FF9-4F64-89F1-F3F8D4DE5098}">
      <dsp:nvSpPr>
        <dsp:cNvPr id="0" name=""/>
        <dsp:cNvSpPr/>
      </dsp:nvSpPr>
      <dsp:spPr>
        <a:xfrm>
          <a:off x="2336615" y="988315"/>
          <a:ext cx="1040097" cy="104009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1AB841-9861-477B-8D14-40023D042CC1}">
      <dsp:nvSpPr>
        <dsp:cNvPr id="0" name=""/>
        <dsp:cNvSpPr/>
      </dsp:nvSpPr>
      <dsp:spPr>
        <a:xfrm>
          <a:off x="2558275" y="1209975"/>
          <a:ext cx="596777" cy="59677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EDC646-81AE-43B3-A3FB-93912E9FD2CC}">
      <dsp:nvSpPr>
        <dsp:cNvPr id="0" name=""/>
        <dsp:cNvSpPr/>
      </dsp:nvSpPr>
      <dsp:spPr>
        <a:xfrm>
          <a:off x="2004125" y="2352378"/>
          <a:ext cx="1705078" cy="6820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 dirty="0"/>
            <a:t>Manages anticipated growth in a community</a:t>
          </a:r>
        </a:p>
      </dsp:txBody>
      <dsp:txXfrm>
        <a:off x="2004125" y="2352378"/>
        <a:ext cx="1705078" cy="682031"/>
      </dsp:txXfrm>
    </dsp:sp>
    <dsp:sp modelId="{C045D50B-4270-477B-BAF5-7C6927A68159}">
      <dsp:nvSpPr>
        <dsp:cNvPr id="0" name=""/>
        <dsp:cNvSpPr/>
      </dsp:nvSpPr>
      <dsp:spPr>
        <a:xfrm>
          <a:off x="4340082" y="988315"/>
          <a:ext cx="1040097" cy="104009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EB93DC-DFEE-4525-8075-5186E7506252}">
      <dsp:nvSpPr>
        <dsp:cNvPr id="0" name=""/>
        <dsp:cNvSpPr/>
      </dsp:nvSpPr>
      <dsp:spPr>
        <a:xfrm>
          <a:off x="4561742" y="1209975"/>
          <a:ext cx="596777" cy="59677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06120B-4F07-4A09-B883-5D31CDE5DFE7}">
      <dsp:nvSpPr>
        <dsp:cNvPr id="0" name=""/>
        <dsp:cNvSpPr/>
      </dsp:nvSpPr>
      <dsp:spPr>
        <a:xfrm>
          <a:off x="4007591" y="2352378"/>
          <a:ext cx="1705078" cy="6820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 dirty="0"/>
            <a:t>Create policies and initiatives essential elements</a:t>
          </a:r>
        </a:p>
      </dsp:txBody>
      <dsp:txXfrm>
        <a:off x="4007591" y="2352378"/>
        <a:ext cx="1705078" cy="682031"/>
      </dsp:txXfrm>
    </dsp:sp>
    <dsp:sp modelId="{012F6F76-C59A-40DE-B6BB-82FC35F11C1E}">
      <dsp:nvSpPr>
        <dsp:cNvPr id="0" name=""/>
        <dsp:cNvSpPr/>
      </dsp:nvSpPr>
      <dsp:spPr>
        <a:xfrm>
          <a:off x="6343548" y="988315"/>
          <a:ext cx="1040097" cy="1040097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8639EC-F2C5-47E7-A438-61D79F7FEB1C}">
      <dsp:nvSpPr>
        <dsp:cNvPr id="0" name=""/>
        <dsp:cNvSpPr/>
      </dsp:nvSpPr>
      <dsp:spPr>
        <a:xfrm>
          <a:off x="6565209" y="1209975"/>
          <a:ext cx="596777" cy="59677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19C3A8-17A8-409C-8DA8-4A78FC871D24}">
      <dsp:nvSpPr>
        <dsp:cNvPr id="0" name=""/>
        <dsp:cNvSpPr/>
      </dsp:nvSpPr>
      <dsp:spPr>
        <a:xfrm>
          <a:off x="6011058" y="2352378"/>
          <a:ext cx="1705078" cy="6820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Guides decision making for all stakeholders on current and future land use </a:t>
          </a:r>
        </a:p>
      </dsp:txBody>
      <dsp:txXfrm>
        <a:off x="6011058" y="2352378"/>
        <a:ext cx="1705078" cy="682031"/>
      </dsp:txXfrm>
    </dsp:sp>
    <dsp:sp modelId="{0FB9E694-B37F-428E-B8EB-A26C576AD33C}">
      <dsp:nvSpPr>
        <dsp:cNvPr id="0" name=""/>
        <dsp:cNvSpPr/>
      </dsp:nvSpPr>
      <dsp:spPr>
        <a:xfrm>
          <a:off x="8347015" y="988315"/>
          <a:ext cx="1040097" cy="1040097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79C1B1-AAF6-45E0-A14A-9B176619B73B}">
      <dsp:nvSpPr>
        <dsp:cNvPr id="0" name=""/>
        <dsp:cNvSpPr/>
      </dsp:nvSpPr>
      <dsp:spPr>
        <a:xfrm>
          <a:off x="8568675" y="1209975"/>
          <a:ext cx="596777" cy="596777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23C875-6D7B-4D0D-B7FC-E4DCF4400466}">
      <dsp:nvSpPr>
        <dsp:cNvPr id="0" name=""/>
        <dsp:cNvSpPr/>
      </dsp:nvSpPr>
      <dsp:spPr>
        <a:xfrm>
          <a:off x="8014525" y="2352378"/>
          <a:ext cx="1705078" cy="6820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Is required by the State to be updated every 10 years</a:t>
          </a:r>
        </a:p>
      </dsp:txBody>
      <dsp:txXfrm>
        <a:off x="8014525" y="2352378"/>
        <a:ext cx="1705078" cy="68203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57CDD9-AB1C-4A14-9012-63D254416A02}">
      <dsp:nvSpPr>
        <dsp:cNvPr id="0" name=""/>
        <dsp:cNvSpPr/>
      </dsp:nvSpPr>
      <dsp:spPr>
        <a:xfrm>
          <a:off x="0" y="3844"/>
          <a:ext cx="5641974" cy="81892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6D0F87-F79E-4AF1-837E-2DFA5C881CFF}">
      <dsp:nvSpPr>
        <dsp:cNvPr id="0" name=""/>
        <dsp:cNvSpPr/>
      </dsp:nvSpPr>
      <dsp:spPr>
        <a:xfrm>
          <a:off x="247725" y="188103"/>
          <a:ext cx="450409" cy="45040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30DA27-73BA-48EA-B7F2-AC102D956D5D}">
      <dsp:nvSpPr>
        <dsp:cNvPr id="0" name=""/>
        <dsp:cNvSpPr/>
      </dsp:nvSpPr>
      <dsp:spPr>
        <a:xfrm>
          <a:off x="945860" y="3844"/>
          <a:ext cx="4696114" cy="8189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670" tIns="86670" rIns="86670" bIns="8667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Initial committee meeting reviews old plan</a:t>
          </a:r>
        </a:p>
      </dsp:txBody>
      <dsp:txXfrm>
        <a:off x="945860" y="3844"/>
        <a:ext cx="4696114" cy="818926"/>
      </dsp:txXfrm>
    </dsp:sp>
    <dsp:sp modelId="{9990B813-3CCA-4F45-B44C-69D04EAADE49}">
      <dsp:nvSpPr>
        <dsp:cNvPr id="0" name=""/>
        <dsp:cNvSpPr/>
      </dsp:nvSpPr>
      <dsp:spPr>
        <a:xfrm>
          <a:off x="0" y="1027503"/>
          <a:ext cx="5641974" cy="81892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86B246-BE3B-4DD4-B46F-A64758938FCE}">
      <dsp:nvSpPr>
        <dsp:cNvPr id="0" name=""/>
        <dsp:cNvSpPr/>
      </dsp:nvSpPr>
      <dsp:spPr>
        <a:xfrm>
          <a:off x="247725" y="1211761"/>
          <a:ext cx="450409" cy="45040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FCA641-2354-47F4-B7B0-B218B58FEEE1}">
      <dsp:nvSpPr>
        <dsp:cNvPr id="0" name=""/>
        <dsp:cNvSpPr/>
      </dsp:nvSpPr>
      <dsp:spPr>
        <a:xfrm>
          <a:off x="945860" y="1027503"/>
          <a:ext cx="4696114" cy="8189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670" tIns="86670" rIns="86670" bIns="8667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Research and analysis on elements</a:t>
          </a:r>
        </a:p>
      </dsp:txBody>
      <dsp:txXfrm>
        <a:off x="945860" y="1027503"/>
        <a:ext cx="4696114" cy="818926"/>
      </dsp:txXfrm>
    </dsp:sp>
    <dsp:sp modelId="{FC1DC1FF-C026-4600-9DA1-30B8450B3BBC}">
      <dsp:nvSpPr>
        <dsp:cNvPr id="0" name=""/>
        <dsp:cNvSpPr/>
      </dsp:nvSpPr>
      <dsp:spPr>
        <a:xfrm>
          <a:off x="0" y="2051161"/>
          <a:ext cx="5641974" cy="81892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56677B-4B07-4E00-BAA7-2B010EF62627}">
      <dsp:nvSpPr>
        <dsp:cNvPr id="0" name=""/>
        <dsp:cNvSpPr/>
      </dsp:nvSpPr>
      <dsp:spPr>
        <a:xfrm>
          <a:off x="247725" y="2235420"/>
          <a:ext cx="450409" cy="45040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D2EC3C-3C2E-430C-A10F-4A8A5AC66854}">
      <dsp:nvSpPr>
        <dsp:cNvPr id="0" name=""/>
        <dsp:cNvSpPr/>
      </dsp:nvSpPr>
      <dsp:spPr>
        <a:xfrm>
          <a:off x="945860" y="2051161"/>
          <a:ext cx="4696114" cy="8189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670" tIns="86670" rIns="86670" bIns="8667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Community involvement in planning goals and land use changes</a:t>
          </a:r>
        </a:p>
      </dsp:txBody>
      <dsp:txXfrm>
        <a:off x="945860" y="2051161"/>
        <a:ext cx="4696114" cy="818926"/>
      </dsp:txXfrm>
    </dsp:sp>
    <dsp:sp modelId="{F4B089BF-1665-4BAB-B224-530E32F899F7}">
      <dsp:nvSpPr>
        <dsp:cNvPr id="0" name=""/>
        <dsp:cNvSpPr/>
      </dsp:nvSpPr>
      <dsp:spPr>
        <a:xfrm>
          <a:off x="0" y="3074820"/>
          <a:ext cx="5641974" cy="81892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DEF71F-C10E-4459-B161-62367DFAB609}">
      <dsp:nvSpPr>
        <dsp:cNvPr id="0" name=""/>
        <dsp:cNvSpPr/>
      </dsp:nvSpPr>
      <dsp:spPr>
        <a:xfrm>
          <a:off x="247725" y="3259078"/>
          <a:ext cx="450409" cy="45040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EFBC9A-19BD-4452-8A6D-A24619692A70}">
      <dsp:nvSpPr>
        <dsp:cNvPr id="0" name=""/>
        <dsp:cNvSpPr/>
      </dsp:nvSpPr>
      <dsp:spPr>
        <a:xfrm>
          <a:off x="945860" y="3074820"/>
          <a:ext cx="4696114" cy="8189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670" tIns="86670" rIns="86670" bIns="8667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Review of draft plan</a:t>
          </a:r>
        </a:p>
      </dsp:txBody>
      <dsp:txXfrm>
        <a:off x="945860" y="3074820"/>
        <a:ext cx="4696114" cy="818926"/>
      </dsp:txXfrm>
    </dsp:sp>
    <dsp:sp modelId="{4FCCCD25-5B7B-4563-9E0F-5044E43A6DA4}">
      <dsp:nvSpPr>
        <dsp:cNvPr id="0" name=""/>
        <dsp:cNvSpPr/>
      </dsp:nvSpPr>
      <dsp:spPr>
        <a:xfrm>
          <a:off x="0" y="4098478"/>
          <a:ext cx="5641974" cy="81892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5B7B10-254E-4805-BFF3-69970ED4032D}">
      <dsp:nvSpPr>
        <dsp:cNvPr id="0" name=""/>
        <dsp:cNvSpPr/>
      </dsp:nvSpPr>
      <dsp:spPr>
        <a:xfrm>
          <a:off x="247725" y="4282737"/>
          <a:ext cx="450409" cy="450409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186310-30F1-4CB2-B2BC-4CF176B59840}">
      <dsp:nvSpPr>
        <dsp:cNvPr id="0" name=""/>
        <dsp:cNvSpPr/>
      </dsp:nvSpPr>
      <dsp:spPr>
        <a:xfrm>
          <a:off x="945860" y="4098478"/>
          <a:ext cx="4696114" cy="8189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670" tIns="86670" rIns="86670" bIns="8667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Final draft with a public hearing, adoption</a:t>
          </a:r>
        </a:p>
      </dsp:txBody>
      <dsp:txXfrm>
        <a:off x="945860" y="4098478"/>
        <a:ext cx="4696114" cy="81892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57CDD9-AB1C-4A14-9012-63D254416A02}">
      <dsp:nvSpPr>
        <dsp:cNvPr id="0" name=""/>
        <dsp:cNvSpPr/>
      </dsp:nvSpPr>
      <dsp:spPr>
        <a:xfrm>
          <a:off x="0" y="3844"/>
          <a:ext cx="5641974" cy="81892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6D0F87-F79E-4AF1-837E-2DFA5C881CFF}">
      <dsp:nvSpPr>
        <dsp:cNvPr id="0" name=""/>
        <dsp:cNvSpPr/>
      </dsp:nvSpPr>
      <dsp:spPr>
        <a:xfrm>
          <a:off x="247725" y="188103"/>
          <a:ext cx="450409" cy="45040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30DA27-73BA-48EA-B7F2-AC102D956D5D}">
      <dsp:nvSpPr>
        <dsp:cNvPr id="0" name=""/>
        <dsp:cNvSpPr/>
      </dsp:nvSpPr>
      <dsp:spPr>
        <a:xfrm>
          <a:off x="945860" y="3844"/>
          <a:ext cx="4696114" cy="8189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670" tIns="86670" rIns="86670" bIns="8667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Gather public input</a:t>
          </a:r>
        </a:p>
      </dsp:txBody>
      <dsp:txXfrm>
        <a:off x="945860" y="3844"/>
        <a:ext cx="4696114" cy="818926"/>
      </dsp:txXfrm>
    </dsp:sp>
    <dsp:sp modelId="{9990B813-3CCA-4F45-B44C-69D04EAADE49}">
      <dsp:nvSpPr>
        <dsp:cNvPr id="0" name=""/>
        <dsp:cNvSpPr/>
      </dsp:nvSpPr>
      <dsp:spPr>
        <a:xfrm>
          <a:off x="0" y="1027503"/>
          <a:ext cx="5641974" cy="81892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86B246-BE3B-4DD4-B46F-A64758938FCE}">
      <dsp:nvSpPr>
        <dsp:cNvPr id="0" name=""/>
        <dsp:cNvSpPr/>
      </dsp:nvSpPr>
      <dsp:spPr>
        <a:xfrm>
          <a:off x="247725" y="1211761"/>
          <a:ext cx="450409" cy="45040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FCA641-2354-47F4-B7B0-B218B58FEEE1}">
      <dsp:nvSpPr>
        <dsp:cNvPr id="0" name=""/>
        <dsp:cNvSpPr/>
      </dsp:nvSpPr>
      <dsp:spPr>
        <a:xfrm>
          <a:off x="945860" y="1027503"/>
          <a:ext cx="4696114" cy="8189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670" tIns="86670" rIns="86670" bIns="8667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Evaluate ideas from the Plan Commission</a:t>
          </a:r>
        </a:p>
      </dsp:txBody>
      <dsp:txXfrm>
        <a:off x="945860" y="1027503"/>
        <a:ext cx="4696114" cy="818926"/>
      </dsp:txXfrm>
    </dsp:sp>
    <dsp:sp modelId="{FC1DC1FF-C026-4600-9DA1-30B8450B3BBC}">
      <dsp:nvSpPr>
        <dsp:cNvPr id="0" name=""/>
        <dsp:cNvSpPr/>
      </dsp:nvSpPr>
      <dsp:spPr>
        <a:xfrm>
          <a:off x="0" y="2051161"/>
          <a:ext cx="5641974" cy="81892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56677B-4B07-4E00-BAA7-2B010EF62627}">
      <dsp:nvSpPr>
        <dsp:cNvPr id="0" name=""/>
        <dsp:cNvSpPr/>
      </dsp:nvSpPr>
      <dsp:spPr>
        <a:xfrm>
          <a:off x="247725" y="2235420"/>
          <a:ext cx="450409" cy="45040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D2EC3C-3C2E-430C-A10F-4A8A5AC66854}">
      <dsp:nvSpPr>
        <dsp:cNvPr id="0" name=""/>
        <dsp:cNvSpPr/>
      </dsp:nvSpPr>
      <dsp:spPr>
        <a:xfrm>
          <a:off x="945860" y="2051161"/>
          <a:ext cx="4696114" cy="8189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670" tIns="86670" rIns="86670" bIns="8667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Collaborate on planning goals</a:t>
          </a:r>
        </a:p>
      </dsp:txBody>
      <dsp:txXfrm>
        <a:off x="945860" y="2051161"/>
        <a:ext cx="4696114" cy="818926"/>
      </dsp:txXfrm>
    </dsp:sp>
    <dsp:sp modelId="{F4B089BF-1665-4BAB-B224-530E32F899F7}">
      <dsp:nvSpPr>
        <dsp:cNvPr id="0" name=""/>
        <dsp:cNvSpPr/>
      </dsp:nvSpPr>
      <dsp:spPr>
        <a:xfrm>
          <a:off x="0" y="3074820"/>
          <a:ext cx="5641974" cy="81892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DEF71F-C10E-4459-B161-62367DFAB609}">
      <dsp:nvSpPr>
        <dsp:cNvPr id="0" name=""/>
        <dsp:cNvSpPr/>
      </dsp:nvSpPr>
      <dsp:spPr>
        <a:xfrm>
          <a:off x="247725" y="3259078"/>
          <a:ext cx="450409" cy="45040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EFBC9A-19BD-4452-8A6D-A24619692A70}">
      <dsp:nvSpPr>
        <dsp:cNvPr id="0" name=""/>
        <dsp:cNvSpPr/>
      </dsp:nvSpPr>
      <dsp:spPr>
        <a:xfrm>
          <a:off x="945860" y="3074820"/>
          <a:ext cx="4696114" cy="8189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670" tIns="86670" rIns="86670" bIns="8667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Review of draft plan</a:t>
          </a:r>
        </a:p>
      </dsp:txBody>
      <dsp:txXfrm>
        <a:off x="945860" y="3074820"/>
        <a:ext cx="4696114" cy="818926"/>
      </dsp:txXfrm>
    </dsp:sp>
    <dsp:sp modelId="{4FCCCD25-5B7B-4563-9E0F-5044E43A6DA4}">
      <dsp:nvSpPr>
        <dsp:cNvPr id="0" name=""/>
        <dsp:cNvSpPr/>
      </dsp:nvSpPr>
      <dsp:spPr>
        <a:xfrm>
          <a:off x="0" y="4098478"/>
          <a:ext cx="5641974" cy="81892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5B7B10-254E-4805-BFF3-69970ED4032D}">
      <dsp:nvSpPr>
        <dsp:cNvPr id="0" name=""/>
        <dsp:cNvSpPr/>
      </dsp:nvSpPr>
      <dsp:spPr>
        <a:xfrm>
          <a:off x="247725" y="4282737"/>
          <a:ext cx="450409" cy="450409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186310-30F1-4CB2-B2BC-4CF176B59840}">
      <dsp:nvSpPr>
        <dsp:cNvPr id="0" name=""/>
        <dsp:cNvSpPr/>
      </dsp:nvSpPr>
      <dsp:spPr>
        <a:xfrm>
          <a:off x="945860" y="4098478"/>
          <a:ext cx="4696114" cy="8189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670" tIns="86670" rIns="86670" bIns="8667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Add suggestions from the public to the plan</a:t>
          </a:r>
        </a:p>
      </dsp:txBody>
      <dsp:txXfrm>
        <a:off x="945860" y="4098478"/>
        <a:ext cx="4696114" cy="8189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8DDDEA-63BC-40A0-8BC0-D6413F38691F}" type="datetimeFigureOut">
              <a:rPr lang="en-US" smtClean="0"/>
              <a:t>2/22/2021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06F76E-E60C-4C54-B47A-C2C406EC8F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483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AEA074-24A7-4657-AE02-A51F68EA6A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16896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ED291B17-9318-49DB-B28B-6E5994AE9581}" type="datetime1">
              <a:rPr lang="en-US" smtClean="0"/>
              <a:t>2/22/2021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61071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2/22/2021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77463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2/22/2021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6754366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2/22/2021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3408862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97495-0637-405E-AE64-5CC7506D51F5}" type="datetime1">
              <a:rPr lang="en-US" smtClean="0"/>
              <a:t>2/22/2021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0921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8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2/22/2021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9398863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 lIns="45720" rIns="457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9320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89320" y="2967788"/>
            <a:ext cx="4754880" cy="3341572"/>
          </a:xfrm>
        </p:spPr>
        <p:txBody>
          <a:bodyPr lIns="45720" rIns="457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2/22/2021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681891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ED54-5B5E-4A04-93D3-5772E3CE3818}" type="datetime1">
              <a:rPr lang="en-US" smtClean="0"/>
              <a:t>2/22/2021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521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2/22/2021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34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2/22/2021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200097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DB4A-8810-4A10-AD5C-D5E2C667F5B3}" type="datetime1">
              <a:rPr lang="en-US" smtClean="0"/>
              <a:t>2/22/2021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2938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1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8" y="6470704"/>
            <a:ext cx="2154142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ED291B17-9318-49DB-B28B-6E5994AE9581}" type="datetime1">
              <a:rPr lang="en-US" smtClean="0"/>
              <a:t>2/22/2021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8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4" y="6470704"/>
            <a:ext cx="973666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2281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9.sv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48.png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microsoft.com/office/2007/relationships/diagramDrawing" Target="../diagrams/drawing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svg"/><Relationship Id="rId18" Type="http://schemas.openxmlformats.org/officeDocument/2006/relationships/image" Target="../media/image4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svg"/><Relationship Id="rId12" Type="http://schemas.openxmlformats.org/officeDocument/2006/relationships/image" Target="../media/image38.png"/><Relationship Id="rId17" Type="http://schemas.openxmlformats.org/officeDocument/2006/relationships/image" Target="../media/image43.svg"/><Relationship Id="rId2" Type="http://schemas.openxmlformats.org/officeDocument/2006/relationships/audio" Target="../media/media7.m4a"/><Relationship Id="rId16" Type="http://schemas.openxmlformats.org/officeDocument/2006/relationships/image" Target="../media/image42.png"/><Relationship Id="rId20" Type="http://schemas.openxmlformats.org/officeDocument/2006/relationships/image" Target="../media/image3.png"/><Relationship Id="rId1" Type="http://schemas.microsoft.com/office/2007/relationships/media" Target="../media/media7.m4a"/><Relationship Id="rId6" Type="http://schemas.openxmlformats.org/officeDocument/2006/relationships/image" Target="../media/image32.png"/><Relationship Id="rId11" Type="http://schemas.openxmlformats.org/officeDocument/2006/relationships/image" Target="../media/image37.svg"/><Relationship Id="rId5" Type="http://schemas.openxmlformats.org/officeDocument/2006/relationships/image" Target="../media/image31.svg"/><Relationship Id="rId15" Type="http://schemas.openxmlformats.org/officeDocument/2006/relationships/image" Target="../media/image41.svg"/><Relationship Id="rId10" Type="http://schemas.openxmlformats.org/officeDocument/2006/relationships/image" Target="../media/image36.png"/><Relationship Id="rId19" Type="http://schemas.openxmlformats.org/officeDocument/2006/relationships/image" Target="../media/image45.svg"/><Relationship Id="rId4" Type="http://schemas.openxmlformats.org/officeDocument/2006/relationships/image" Target="../media/image30.png"/><Relationship Id="rId9" Type="http://schemas.openxmlformats.org/officeDocument/2006/relationships/image" Target="../media/image35.svg"/><Relationship Id="rId1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A540FAC9-3505-49ED-9B06-A0F8C14853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726" cy="68589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879B3CD-E329-42F5-B136-BA1F37EC05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5464" y="484632"/>
            <a:ext cx="7453538" cy="588091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21E816-31F5-48BB-BD02-D15F2F18B4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0096" y="977900"/>
            <a:ext cx="6539558" cy="3327734"/>
          </a:xfrm>
        </p:spPr>
        <p:txBody>
          <a:bodyPr anchor="b">
            <a:normAutofit/>
          </a:bodyPr>
          <a:lstStyle/>
          <a:p>
            <a:r>
              <a:rPr lang="en-US" sz="5400" b="1" dirty="0">
                <a:latin typeface="Goudy Old Style" panose="02020502050305020303" pitchFamily="18" charset="0"/>
              </a:rPr>
              <a:t>Town of Holland </a:t>
            </a:r>
            <a:br>
              <a:rPr lang="en-US" sz="5400" b="1" dirty="0">
                <a:latin typeface="Goudy Old Style" panose="02020502050305020303" pitchFamily="18" charset="0"/>
              </a:rPr>
            </a:br>
            <a:r>
              <a:rPr lang="en-US" sz="5400" b="1" dirty="0">
                <a:latin typeface="Goudy Old Style" panose="02020502050305020303" pitchFamily="18" charset="0"/>
              </a:rPr>
              <a:t>Comprehensive plan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5D6E6B-3353-491C-A3C6-F278D6CED8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0096" y="4621235"/>
            <a:ext cx="6539558" cy="1225028"/>
          </a:xfrm>
        </p:spPr>
        <p:txBody>
          <a:bodyPr anchor="t">
            <a:normAutofit/>
          </a:bodyPr>
          <a:lstStyle/>
          <a:p>
            <a:pPr algn="r"/>
            <a:r>
              <a:rPr lang="en-US" sz="2000">
                <a:latin typeface="Goudy Old Style" panose="02020502050305020303" pitchFamily="18" charset="0"/>
              </a:rPr>
              <a:t>Open House February 2021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1B042EF-3024-4C57-B282-1B30607FB7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158680" y="4476657"/>
            <a:ext cx="5370974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EA0B4097-B645-43E0-A2B5-B8D688E745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9870" y="484632"/>
            <a:ext cx="3584224" cy="5880916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4" name="Intro">
            <a:hlinkClick r:id="" action="ppaction://media"/>
            <a:extLst>
              <a:ext uri="{FF2B5EF4-FFF2-40B4-BE49-F238E27FC236}">
                <a16:creationId xmlns:a16="http://schemas.microsoft.com/office/drawing/2014/main" id="{26CB1F04-4FAF-4EE5-AF3B-462FEF0C5D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58222" y="575904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248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3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7">
            <a:extLst>
              <a:ext uri="{FF2B5EF4-FFF2-40B4-BE49-F238E27FC236}">
                <a16:creationId xmlns:a16="http://schemas.microsoft.com/office/drawing/2014/main" id="{39E4C68A-A4A9-48A4-9FF2-D2896B1EA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E2B9AEA5-52CB-49A6-AF8A-33502F291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8B0DE7-57AD-4051-9AA0-2B392BC5E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788" y="804333"/>
            <a:ext cx="3302412" cy="1981730"/>
          </a:xfrm>
        </p:spPr>
        <p:txBody>
          <a:bodyPr>
            <a:normAutofit/>
          </a:bodyPr>
          <a:lstStyle/>
          <a:p>
            <a:pPr algn="r"/>
            <a:r>
              <a:rPr lang="en-US" dirty="0">
                <a:solidFill>
                  <a:srgbClr val="FFFFFF"/>
                </a:solidFill>
              </a:rPr>
              <a:t>Housing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4640E4-7F20-4090-8AD6-28D92DE925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9882" y="804333"/>
            <a:ext cx="6147169" cy="2224617"/>
          </a:xfrm>
        </p:spPr>
        <p:txBody>
          <a:bodyPr anchor="ctr"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Assess the current housing stock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Cost and availability of housing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Identify development areas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Create new strategies for housing developments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5DD986-7351-4E74-84CA-234033C8F8CD}"/>
              </a:ext>
            </a:extLst>
          </p:cNvPr>
          <p:cNvSpPr txBox="1"/>
          <p:nvPr/>
        </p:nvSpPr>
        <p:spPr>
          <a:xfrm>
            <a:off x="3936105" y="3315871"/>
            <a:ext cx="7320946" cy="2493631"/>
          </a:xfrm>
          <a:prstGeom prst="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chemeClr val="tx1"/>
                </a:solidFill>
              </a:rPr>
              <a:t>Goals: </a:t>
            </a:r>
            <a:endParaRPr lang="en-US" dirty="0">
              <a:solidFill>
                <a:schemeClr val="tx1"/>
              </a:solidFill>
            </a:endParaRP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Town of Holland will contain a variety of quality housing choices for all residents, including different age, income, and special needs.</a:t>
            </a:r>
            <a:endParaRPr lang="en-US" sz="1800" dirty="0">
              <a:solidFill>
                <a:srgbClr val="595959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Town of Holland will preserve natural features in new housing developments.</a:t>
            </a:r>
            <a:endParaRPr lang="en-US" sz="18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Town will not be financially burdened by new residential development.</a:t>
            </a:r>
            <a:endParaRPr lang="en-US" sz="18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10" name="Graphic 9" descr="Comment Important with solid fill">
            <a:extLst>
              <a:ext uri="{FF2B5EF4-FFF2-40B4-BE49-F238E27FC236}">
                <a16:creationId xmlns:a16="http://schemas.microsoft.com/office/drawing/2014/main" id="{FD74FC04-A993-476B-87B9-FA57C534A1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42282" y="2871966"/>
            <a:ext cx="914400" cy="914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088B3E9-196C-4EBF-A612-41272B2BE548}"/>
              </a:ext>
            </a:extLst>
          </p:cNvPr>
          <p:cNvSpPr txBox="1"/>
          <p:nvPr/>
        </p:nvSpPr>
        <p:spPr>
          <a:xfrm>
            <a:off x="6991096" y="5663743"/>
            <a:ext cx="4654296" cy="646331"/>
          </a:xfrm>
          <a:prstGeom prst="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chemeClr val="tx1"/>
                </a:solidFill>
              </a:rPr>
              <a:t>Are there additional housing goals you would you like to see included?</a:t>
            </a:r>
            <a:endParaRPr lang="en-US" sz="18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29CF68E-8A7F-465F-9C58-78F77D6A86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5642" y="59869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49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9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E533E-2569-4D3B-BAD7-C3E6DAAB0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8018272" cy="1499616"/>
          </a:xfrm>
        </p:spPr>
        <p:txBody>
          <a:bodyPr>
            <a:normAutofit/>
          </a:bodyPr>
          <a:lstStyle/>
          <a:p>
            <a:r>
              <a:rPr lang="en-US" cap="none" dirty="0"/>
              <a:t>Transportation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56BC6-840A-43C8-9FF3-A44AAD18B4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2820" y="1863072"/>
            <a:ext cx="8018271" cy="402336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Identify daily mobility needs in community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Identify gaps in transportation system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Evaluate opportunities for non-motorized modes of transportation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7D7B666-D5E6-48CE-B26A-FB5E5C34AF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83348" y="325601"/>
            <a:ext cx="2286920" cy="390807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6EE670A-A41A-44AD-BC1C-2090365EB5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83348" y="4394539"/>
            <a:ext cx="2286920" cy="2029724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F3E612-321F-42D6-801B-C715C05D3CCA}"/>
              </a:ext>
            </a:extLst>
          </p:cNvPr>
          <p:cNvSpPr txBox="1"/>
          <p:nvPr/>
        </p:nvSpPr>
        <p:spPr>
          <a:xfrm>
            <a:off x="2045973" y="3429000"/>
            <a:ext cx="8680835" cy="264072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chemeClr val="tx1"/>
                </a:solidFill>
              </a:rPr>
              <a:t>Goals: </a:t>
            </a: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Town of Holland will work with La Crosse County and neighboring jurisdictions to provide a safe, efficient and economically sound transportation system that meets the needs of all its residents, businesses and visitors.</a:t>
            </a:r>
            <a:endParaRPr lang="en-US" sz="18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Town’s transportation system will be designed to protect the rural character of the Town and minimize impacts on the natural environment to the greatest extent possible.</a:t>
            </a:r>
            <a:endParaRPr lang="en-US" sz="18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Enhance connectivity within the Town with multi-use trails.</a:t>
            </a:r>
            <a:endParaRPr lang="en-US" sz="18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Graphic 6" descr="Comment Important with solid fill">
            <a:extLst>
              <a:ext uri="{FF2B5EF4-FFF2-40B4-BE49-F238E27FC236}">
                <a16:creationId xmlns:a16="http://schemas.microsoft.com/office/drawing/2014/main" id="{5FFF2DB2-2955-47E7-B8C4-3DC36E434C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8955" y="3176933"/>
            <a:ext cx="914400" cy="914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6ED9BB9-A9BC-43D2-9ED9-28D59B483B3E}"/>
              </a:ext>
            </a:extLst>
          </p:cNvPr>
          <p:cNvSpPr txBox="1"/>
          <p:nvPr/>
        </p:nvSpPr>
        <p:spPr>
          <a:xfrm>
            <a:off x="3984378" y="5879702"/>
            <a:ext cx="7174802" cy="58477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How can we improve transportation opportunities in the Town of Holland?</a:t>
            </a:r>
            <a:endParaRPr lang="en-US" sz="16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450F14E-43D4-4399-9A43-C7420AF4F0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52504" y="84988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646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81CE8CA9-D6D2-4C46-8070-9566F894E5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3E533E-2569-4D3B-BAD7-C3E6DAAB0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585216"/>
            <a:ext cx="3779085" cy="1499616"/>
          </a:xfrm>
        </p:spPr>
        <p:txBody>
          <a:bodyPr>
            <a:normAutofit/>
          </a:bodyPr>
          <a:lstStyle/>
          <a:p>
            <a:r>
              <a:rPr lang="en-US" sz="3700" cap="none" dirty="0">
                <a:solidFill>
                  <a:schemeClr val="bg1"/>
                </a:solidFill>
              </a:rPr>
              <a:t>Utilities and Community Facilities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2B31CF5-BEC2-457D-A52F-6A5CCB066F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56BC6-840A-43C8-9FF3-A44AAD18B4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9" y="2286000"/>
            <a:ext cx="3791711" cy="393192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>
                <a:solidFill>
                  <a:srgbClr val="FFFFFF"/>
                </a:solidFill>
              </a:rPr>
              <a:t>Assess community access to utilities and community facilities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>
                <a:solidFill>
                  <a:srgbClr val="FFFFFF"/>
                </a:solidFill>
              </a:rPr>
              <a:t>Determine maintenance or enhancement of facilities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>
                <a:solidFill>
                  <a:srgbClr val="FFFFFF"/>
                </a:solidFill>
              </a:rPr>
              <a:t>Identify current systems and contracts in place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>
                <a:solidFill>
                  <a:srgbClr val="FFFFFF"/>
                </a:solidFill>
              </a:rPr>
              <a:t>Run a capacity analysis to determine current and future needs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8" name="Graphic 7" descr="Comment Important with solid fill">
            <a:extLst>
              <a:ext uri="{FF2B5EF4-FFF2-40B4-BE49-F238E27FC236}">
                <a16:creationId xmlns:a16="http://schemas.microsoft.com/office/drawing/2014/main" id="{65D783FF-0317-4D2A-B15C-DCECA5E844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96000" y="701039"/>
            <a:ext cx="5455921" cy="54559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64E387-6285-43D8-B648-39283A06E16C}"/>
              </a:ext>
            </a:extLst>
          </p:cNvPr>
          <p:cNvSpPr txBox="1"/>
          <p:nvPr/>
        </p:nvSpPr>
        <p:spPr>
          <a:xfrm>
            <a:off x="5992653" y="1335024"/>
            <a:ext cx="5662613" cy="463203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i="1" dirty="0">
                <a:solidFill>
                  <a:schemeClr val="tx1"/>
                </a:solidFill>
              </a:rPr>
              <a:t>Goals: 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</a:rPr>
              <a:t>1.	Ensure Town residents and businesses are adequately served by desired public utilities and facilities in a cost-effective way and in a manner that promotes a high quality of life.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</a:rPr>
              <a:t>2.	Avoid environmentally sensitive areas when extending and constructing new utilities and community facilities.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</a:rPr>
              <a:t>3.	Continue to provide and improve outdoor recreational facilities for active uses (e.g. ball games) and natural areas for passive uses (e.g., birdwatching).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</a:rPr>
              <a:t>4.	Work with surrounding municipalities on extending the range and scope of local service provision, especially municipal water or sewer services.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</a:rPr>
              <a:t>5.	Regionalize fire and EMS services in the area. </a:t>
            </a:r>
          </a:p>
        </p:txBody>
      </p:sp>
      <p:pic>
        <p:nvPicPr>
          <p:cNvPr id="11" name="Graphic 10" descr="Comment Important with solid fill">
            <a:extLst>
              <a:ext uri="{FF2B5EF4-FFF2-40B4-BE49-F238E27FC236}">
                <a16:creationId xmlns:a16="http://schemas.microsoft.com/office/drawing/2014/main" id="{F675590B-B58D-4283-BFB2-B19931715B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376748" y="701039"/>
            <a:ext cx="914400" cy="914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21D883-4F74-462F-A9CB-18B9C62EB45C}"/>
              </a:ext>
            </a:extLst>
          </p:cNvPr>
          <p:cNvSpPr txBox="1"/>
          <p:nvPr/>
        </p:nvSpPr>
        <p:spPr>
          <a:xfrm>
            <a:off x="7260790" y="5882578"/>
            <a:ext cx="4618022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i="1" dirty="0">
                <a:solidFill>
                  <a:schemeClr val="tx1"/>
                </a:solidFill>
              </a:rPr>
              <a:t>What services do you feel need improvement?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267958E-A4BD-4A1F-937B-4F5AA6EA1F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35604" y="606724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57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5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7">
            <a:extLst>
              <a:ext uri="{FF2B5EF4-FFF2-40B4-BE49-F238E27FC236}">
                <a16:creationId xmlns:a16="http://schemas.microsoft.com/office/drawing/2014/main" id="{39E4C68A-A4A9-48A4-9FF2-D2896B1EA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E2B9AEA5-52CB-49A6-AF8A-33502F291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8B0DE7-57AD-4051-9AA0-2B392BC5E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271" y="804333"/>
            <a:ext cx="3302412" cy="2687476"/>
          </a:xfrm>
        </p:spPr>
        <p:txBody>
          <a:bodyPr>
            <a:normAutofit/>
          </a:bodyPr>
          <a:lstStyle/>
          <a:p>
            <a:pPr algn="r"/>
            <a:r>
              <a:rPr lang="en-US" sz="2800" dirty="0">
                <a:solidFill>
                  <a:srgbClr val="FFFFFF"/>
                </a:solidFill>
              </a:rPr>
              <a:t>Agricultural, natural, and cultural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4640E4-7F20-4090-8AD6-28D92DE925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9882" y="804333"/>
            <a:ext cx="6147169" cy="2424642"/>
          </a:xfrm>
        </p:spPr>
        <p:txBody>
          <a:bodyPr anchor="ctr"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Inventory existing facilities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Provide recommendations on preservation or enhancements on existing facilities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Promote multi-use facilities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FA1CFA-8DD4-4739-9EDF-712B6219AA86}"/>
              </a:ext>
            </a:extLst>
          </p:cNvPr>
          <p:cNvSpPr txBox="1"/>
          <p:nvPr/>
        </p:nvSpPr>
        <p:spPr>
          <a:xfrm>
            <a:off x="3325727" y="3008415"/>
            <a:ext cx="7320946" cy="313932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chemeClr val="tx1"/>
                </a:solidFill>
              </a:rPr>
              <a:t>Goals:</a:t>
            </a:r>
          </a:p>
          <a:p>
            <a:r>
              <a:rPr lang="en-US" dirty="0">
                <a:solidFill>
                  <a:schemeClr val="tx1"/>
                </a:solidFill>
              </a:rPr>
              <a:t>1.	Preserve the Town of Holland’s agricultural resources - including productive agricultural land, waterways, groundwater, and woodlands – for this and future generations.</a:t>
            </a:r>
          </a:p>
          <a:p>
            <a:r>
              <a:rPr lang="en-US" dirty="0">
                <a:solidFill>
                  <a:schemeClr val="tx1"/>
                </a:solidFill>
              </a:rPr>
              <a:t>2.	Enhance public access, use and enjoyment of the community’s natural and recreational resources.</a:t>
            </a:r>
          </a:p>
          <a:p>
            <a:r>
              <a:rPr lang="en-US" dirty="0">
                <a:solidFill>
                  <a:schemeClr val="tx1"/>
                </a:solidFill>
              </a:rPr>
              <a:t>3.	Preserve the Town of Holland’s natural resources - including productive agricultural land, the bluffs, prairies, scenic views, waterways, wetlands, woodlands and wildlife habitat – for this and future generations.</a:t>
            </a:r>
          </a:p>
          <a:p>
            <a:r>
              <a:rPr lang="en-US" dirty="0">
                <a:solidFill>
                  <a:schemeClr val="tx1"/>
                </a:solidFill>
              </a:rPr>
              <a:t>4.	Identify, conserve and protect the Town’s cultural, historical and archaeological resources.</a:t>
            </a:r>
          </a:p>
        </p:txBody>
      </p:sp>
      <p:pic>
        <p:nvPicPr>
          <p:cNvPr id="13" name="Graphic 12" descr="Comment Important with solid fill">
            <a:extLst>
              <a:ext uri="{FF2B5EF4-FFF2-40B4-BE49-F238E27FC236}">
                <a16:creationId xmlns:a16="http://schemas.microsoft.com/office/drawing/2014/main" id="{79898156-7273-42BF-84DD-E91F8EA8B1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93592" y="2722841"/>
            <a:ext cx="914400" cy="914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B6B294E-5330-4106-B65B-3347CBDE5773}"/>
              </a:ext>
            </a:extLst>
          </p:cNvPr>
          <p:cNvSpPr txBox="1"/>
          <p:nvPr/>
        </p:nvSpPr>
        <p:spPr>
          <a:xfrm>
            <a:off x="7093561" y="5963070"/>
            <a:ext cx="4080575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chemeClr val="tx1"/>
                </a:solidFill>
              </a:rPr>
              <a:t>What would you add to this list of goals?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1F71643-3AA7-47B0-9C74-4A3B7FBAB1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4182" y="58099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296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3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E533E-2569-4D3B-BAD7-C3E6DAAB0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8018272" cy="1499616"/>
          </a:xfrm>
        </p:spPr>
        <p:txBody>
          <a:bodyPr>
            <a:normAutofit/>
          </a:bodyPr>
          <a:lstStyle/>
          <a:p>
            <a:r>
              <a:rPr lang="en-US" cap="none" dirty="0"/>
              <a:t>Economic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56BC6-840A-43C8-9FF3-A44AAD18B4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8018271" cy="402336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Identify potential industrial and commercial redevelopment areas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Evaluate current and future industry opportunities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Work with regional and local economic development partners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7D7B666-D5E6-48CE-B26A-FB5E5C34AF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83348" y="325601"/>
            <a:ext cx="2286920" cy="390807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6EE670A-A41A-44AD-BC1C-2090365EB5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83348" y="4394539"/>
            <a:ext cx="2286920" cy="2029724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CE292A-8516-4A2E-9AF3-EDE8BA02B2E6}"/>
              </a:ext>
            </a:extLst>
          </p:cNvPr>
          <p:cNvSpPr txBox="1"/>
          <p:nvPr/>
        </p:nvSpPr>
        <p:spPr>
          <a:xfrm>
            <a:off x="2435527" y="4046522"/>
            <a:ext cx="7320946" cy="175432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chemeClr val="tx1"/>
                </a:solidFill>
              </a:rPr>
              <a:t>Goals: </a:t>
            </a:r>
          </a:p>
          <a:p>
            <a:r>
              <a:rPr lang="en-US" dirty="0">
                <a:solidFill>
                  <a:schemeClr val="tx1"/>
                </a:solidFill>
              </a:rPr>
              <a:t>1.	Encourage economic opportunities that enhance the quality of life for Town residents, are appropriate for the levels of public services and facilities in the Town and are environmentally sensitive.</a:t>
            </a:r>
          </a:p>
          <a:p>
            <a:r>
              <a:rPr lang="en-US" dirty="0">
                <a:solidFill>
                  <a:schemeClr val="tx1"/>
                </a:solidFill>
              </a:rPr>
              <a:t>2.	Encourage economic development that supports agriculture and serves Town residents and visitors.</a:t>
            </a:r>
          </a:p>
        </p:txBody>
      </p:sp>
      <p:pic>
        <p:nvPicPr>
          <p:cNvPr id="7" name="Graphic 6" descr="Comment Important with solid fill">
            <a:extLst>
              <a:ext uri="{FF2B5EF4-FFF2-40B4-BE49-F238E27FC236}">
                <a16:creationId xmlns:a16="http://schemas.microsoft.com/office/drawing/2014/main" id="{D10D4736-25D3-4D1A-A5BB-1BFA5C71C0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12436" y="3589322"/>
            <a:ext cx="914400" cy="914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029CCAF-8B89-47F4-9C20-BC9114B07BDC}"/>
              </a:ext>
            </a:extLst>
          </p:cNvPr>
          <p:cNvSpPr txBox="1"/>
          <p:nvPr/>
        </p:nvSpPr>
        <p:spPr>
          <a:xfrm>
            <a:off x="3466249" y="5743223"/>
            <a:ext cx="7087102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chemeClr val="tx1"/>
                </a:solidFill>
              </a:rPr>
              <a:t>What is your vision for economic development in the Town of Holland?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333D2B0-3CE6-4CEB-B118-9D8663977E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14143" y="5852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31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BC82E0D7-37D0-4C31-B2DA-233C8F10C9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9097524" cy="614897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3E533E-2569-4D3B-BAD7-C3E6DAAB0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585216"/>
            <a:ext cx="8069094" cy="1499616"/>
          </a:xfrm>
        </p:spPr>
        <p:txBody>
          <a:bodyPr>
            <a:normAutofit/>
          </a:bodyPr>
          <a:lstStyle/>
          <a:p>
            <a:r>
              <a:rPr lang="en-US" cap="none" dirty="0">
                <a:solidFill>
                  <a:srgbClr val="FFFFFF"/>
                </a:solidFill>
              </a:rPr>
              <a:t>Intergovernmental Cooperation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AD3A364-FD48-4C42-B623-DAD0C3ED6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56BC6-840A-43C8-9FF3-A44AAD18B4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9" y="2286000"/>
            <a:ext cx="8074151" cy="386297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FFFF"/>
                </a:solidFill>
              </a:rPr>
              <a:t>Partner with local interest groups to promote wellbeing of community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FFFF"/>
                </a:solidFill>
              </a:rPr>
              <a:t>Solve mutual problems with local entities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FFFF"/>
                </a:solidFill>
              </a:rPr>
              <a:t>Identify potential cost saving service agreements with outside entities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9F40211-4307-4706-AE59-83AC153FBF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83348" y="325601"/>
            <a:ext cx="2286920" cy="6145103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3BCCD8-D8BE-43C4-A420-8B8D90C736A1}"/>
              </a:ext>
            </a:extLst>
          </p:cNvPr>
          <p:cNvSpPr txBox="1"/>
          <p:nvPr/>
        </p:nvSpPr>
        <p:spPr>
          <a:xfrm>
            <a:off x="3098777" y="4265356"/>
            <a:ext cx="8069094" cy="181588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chemeClr val="tx1"/>
                </a:solidFill>
              </a:rPr>
              <a:t>Goals: </a:t>
            </a:r>
          </a:p>
          <a:p>
            <a:r>
              <a:rPr lang="en-US" sz="1600" dirty="0">
                <a:solidFill>
                  <a:schemeClr val="tx1"/>
                </a:solidFill>
              </a:rPr>
              <a:t>1.	The Town will maintain good relationships with governmental units in and around the region.</a:t>
            </a:r>
          </a:p>
          <a:p>
            <a:r>
              <a:rPr lang="en-US" sz="1600" dirty="0">
                <a:solidFill>
                  <a:schemeClr val="tx1"/>
                </a:solidFill>
              </a:rPr>
              <a:t>2.	Participate in regional planning efforts and coordinate all planning activities with neighboring communities and La Crosse County.</a:t>
            </a:r>
          </a:p>
          <a:p>
            <a:r>
              <a:rPr lang="en-US" sz="1600" dirty="0">
                <a:solidFill>
                  <a:schemeClr val="tx1"/>
                </a:solidFill>
              </a:rPr>
              <a:t>3.	Coordinate with neighboring communities and La Crosse County to provide high quality services in the most cost-effective manner possible</a:t>
            </a:r>
            <a:r>
              <a:rPr lang="en-US" sz="1600" b="1" i="1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8" name="Graphic 7" descr="Comment Important with solid fill">
            <a:extLst>
              <a:ext uri="{FF2B5EF4-FFF2-40B4-BE49-F238E27FC236}">
                <a16:creationId xmlns:a16="http://schemas.microsoft.com/office/drawing/2014/main" id="{DF5B7BBF-3182-4352-A4FF-C450FD9F6A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75686" y="3808156"/>
            <a:ext cx="914400" cy="914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509D8DE-8276-4F18-AFE0-8FA7CF99009F}"/>
              </a:ext>
            </a:extLst>
          </p:cNvPr>
          <p:cNvSpPr txBox="1"/>
          <p:nvPr/>
        </p:nvSpPr>
        <p:spPr>
          <a:xfrm>
            <a:off x="3229763" y="6035926"/>
            <a:ext cx="8269956" cy="30777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b="1" i="0" u="none" strike="noStrike" dirty="0">
                <a:solidFill>
                  <a:srgbClr val="000000"/>
                </a:solidFill>
                <a:effectLst/>
              </a:rPr>
              <a:t>What cooperative relationships, in the Town, would you like to see maintained or grow in the next 10 years?</a:t>
            </a:r>
            <a:endParaRPr lang="en-US" sz="1400" b="1" i="1" dirty="0">
              <a:solidFill>
                <a:schemeClr val="tx1"/>
              </a:solidFill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98412B0-8CA2-4FF0-88E1-2FFE53A9C9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12356" y="58264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6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0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E533E-2569-4D3B-BAD7-C3E6DAAB0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6066818" cy="1499616"/>
          </a:xfrm>
        </p:spPr>
        <p:txBody>
          <a:bodyPr>
            <a:normAutofit/>
          </a:bodyPr>
          <a:lstStyle/>
          <a:p>
            <a:r>
              <a:rPr lang="en-US" cap="none"/>
              <a:t>Land Use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920A68-2748-451E-AED3-F8C35DC543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1161" y="0"/>
            <a:ext cx="4050839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56BC6-840A-43C8-9FF3-A44AAD18B4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6066818" cy="402336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Determine current land use trends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Use goals to identify future land use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Develop a future land use map to guide growth and development (Open House #2)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D0E465-109E-4623-BFF3-A4A219F04604}"/>
              </a:ext>
            </a:extLst>
          </p:cNvPr>
          <p:cNvSpPr txBox="1"/>
          <p:nvPr/>
        </p:nvSpPr>
        <p:spPr>
          <a:xfrm>
            <a:off x="2339992" y="4415012"/>
            <a:ext cx="7320946" cy="203132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chemeClr val="tx1"/>
                </a:solidFill>
              </a:rPr>
              <a:t>Goals: </a:t>
            </a:r>
          </a:p>
          <a:p>
            <a:r>
              <a:rPr lang="en-US" dirty="0">
                <a:solidFill>
                  <a:schemeClr val="tx1"/>
                </a:solidFill>
              </a:rPr>
              <a:t>1.	Control and direct new development to locations that are appropriate for development, as described within the context of this document.</a:t>
            </a:r>
          </a:p>
          <a:p>
            <a:r>
              <a:rPr lang="en-US" dirty="0">
                <a:solidFill>
                  <a:schemeClr val="tx1"/>
                </a:solidFill>
              </a:rPr>
              <a:t>2.	Increase the sustainability of new development through appropriate siting and design. Ensure that new development is consistent with the Town’s ability to provide cost-effective infrastructure and services both at the time the development occurs and in the long-term.</a:t>
            </a:r>
          </a:p>
        </p:txBody>
      </p:sp>
      <p:pic>
        <p:nvPicPr>
          <p:cNvPr id="14" name="Graphic 13" descr="Comment Important with solid fill">
            <a:extLst>
              <a:ext uri="{FF2B5EF4-FFF2-40B4-BE49-F238E27FC236}">
                <a16:creationId xmlns:a16="http://schemas.microsoft.com/office/drawing/2014/main" id="{C739F8C3-FAA3-4409-AA85-DE778E1817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16901" y="3957812"/>
            <a:ext cx="914400" cy="914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34A5A12-4A08-456D-AEDB-EA8BF0FD9F04}"/>
              </a:ext>
            </a:extLst>
          </p:cNvPr>
          <p:cNvSpPr txBox="1"/>
          <p:nvPr/>
        </p:nvSpPr>
        <p:spPr>
          <a:xfrm>
            <a:off x="5478874" y="1150358"/>
            <a:ext cx="6550939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chemeClr val="tx1"/>
                </a:solidFill>
              </a:rPr>
              <a:t>What goals would you include to guide land use and development?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94503FB-2344-417E-8D2F-5D18B42E32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80473" y="577982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24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7">
            <a:extLst>
              <a:ext uri="{FF2B5EF4-FFF2-40B4-BE49-F238E27FC236}">
                <a16:creationId xmlns:a16="http://schemas.microsoft.com/office/drawing/2014/main" id="{39E4C68A-A4A9-48A4-9FF2-D2896B1EA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E2B9AEA5-52CB-49A6-AF8A-33502F291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8B0DE7-57AD-4051-9AA0-2B392BC5E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570" y="804333"/>
            <a:ext cx="3475630" cy="5249334"/>
          </a:xfrm>
        </p:spPr>
        <p:txBody>
          <a:bodyPr>
            <a:normAutofit/>
          </a:bodyPr>
          <a:lstStyle/>
          <a:p>
            <a:pPr algn="r"/>
            <a:r>
              <a:rPr lang="en-US" sz="2800" dirty="0">
                <a:solidFill>
                  <a:srgbClr val="FFFFFF"/>
                </a:solidFill>
              </a:rPr>
              <a:t>Implementation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4640E4-7F20-4090-8AD6-28D92DE925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9882" y="804333"/>
            <a:ext cx="6147169" cy="5249334"/>
          </a:xfrm>
        </p:spPr>
        <p:txBody>
          <a:bodyPr anchor="ctr"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Create action steps to achieve goals outlined in Plan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Refer to document when making planning decisions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F9C1C13-9312-4CB9-AF78-11AAC4A85F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6477" y="556630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85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C4FC30-B5C3-47C2-B8E7-93106C428B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05862B-0C5A-4A14-8804-4EC82F8E5D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632" y="486184"/>
            <a:ext cx="3248522" cy="58856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9365198-CF4B-47A0-AFF6-FF5D2339FC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7745" y="486184"/>
            <a:ext cx="7794722" cy="58856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21E816-31F5-48BB-BD02-D15F2F18B4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9626" y="858475"/>
            <a:ext cx="4312111" cy="1038564"/>
          </a:xfrm>
        </p:spPr>
        <p:txBody>
          <a:bodyPr>
            <a:normAutofit/>
          </a:bodyPr>
          <a:lstStyle/>
          <a:p>
            <a:pPr algn="l"/>
            <a:r>
              <a:rPr lang="en-US" sz="6000" b="1" cap="none" dirty="0">
                <a:solidFill>
                  <a:srgbClr val="FFFFFF"/>
                </a:solidFill>
                <a:latin typeface="Goudy Old Style" panose="02020502050305020303" pitchFamily="18" charset="0"/>
              </a:rPr>
              <a:t>Thank you!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B38AEA7-6585-4CD9-9C16-E5D012EA7ED3}"/>
              </a:ext>
            </a:extLst>
          </p:cNvPr>
          <p:cNvSpPr txBox="1">
            <a:spLocks/>
          </p:cNvSpPr>
          <p:nvPr/>
        </p:nvSpPr>
        <p:spPr>
          <a:xfrm>
            <a:off x="4367615" y="1450417"/>
            <a:ext cx="8074151" cy="12346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Please submit your questions and comments to the plan website or</a:t>
            </a:r>
          </a:p>
          <a:p>
            <a:r>
              <a:rPr lang="en-US" dirty="0">
                <a:solidFill>
                  <a:schemeClr val="tx1"/>
                </a:solidFill>
              </a:rPr>
              <a:t> email link below.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1841B6-3C4A-4FC6-9A28-C2ADD4B4E876}"/>
              </a:ext>
            </a:extLst>
          </p:cNvPr>
          <p:cNvSpPr txBox="1"/>
          <p:nvPr/>
        </p:nvSpPr>
        <p:spPr>
          <a:xfrm>
            <a:off x="4299626" y="3421548"/>
            <a:ext cx="689211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https://town-of-campbell-mrrpc.hub.arcgis.com/</a:t>
            </a:r>
          </a:p>
          <a:p>
            <a:endParaRPr lang="en-US" b="1" dirty="0"/>
          </a:p>
          <a:p>
            <a:r>
              <a:rPr lang="en-US" b="1" dirty="0"/>
              <a:t>Abbey Nicewander</a:t>
            </a:r>
          </a:p>
          <a:p>
            <a:r>
              <a:rPr lang="en-US" i="1" dirty="0"/>
              <a:t>Senior Planner, Mississippi River Regional Planning Commission</a:t>
            </a:r>
          </a:p>
          <a:p>
            <a:r>
              <a:rPr lang="en-US" i="1" dirty="0"/>
              <a:t>abbey@mrrpc.com</a:t>
            </a:r>
          </a:p>
          <a:p>
            <a:r>
              <a:rPr lang="en-US" i="1" dirty="0"/>
              <a:t> 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8791270-995C-4560-82E9-9CF93CFAE7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14142" y="566862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76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D4D1E-BA60-4A23-8EBC-1159C82F9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graphicFrame>
        <p:nvGraphicFramePr>
          <p:cNvPr id="5" name="Content Placeholder 2" descr="SmartArt graphic">
            <a:extLst>
              <a:ext uri="{FF2B5EF4-FFF2-40B4-BE49-F238E27FC236}">
                <a16:creationId xmlns:a16="http://schemas.microsoft.com/office/drawing/2014/main" id="{65AA958D-239A-4E9F-9880-A6024BBB0D6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97633425"/>
              </p:ext>
            </p:extLst>
          </p:nvPr>
        </p:nvGraphicFramePr>
        <p:xfrm>
          <a:off x="1023938" y="2286000"/>
          <a:ext cx="9720262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What is it?">
            <a:hlinkClick r:id="" action="ppaction://media"/>
            <a:extLst>
              <a:ext uri="{FF2B5EF4-FFF2-40B4-BE49-F238E27FC236}">
                <a16:creationId xmlns:a16="http://schemas.microsoft.com/office/drawing/2014/main" id="{3A944EF8-F123-436D-B66C-78E336DE40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000573" y="60650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27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E533E-2569-4D3B-BAD7-C3E6DAAB0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>
            <a:normAutofit/>
          </a:bodyPr>
          <a:lstStyle/>
          <a:p>
            <a:r>
              <a:rPr lang="en-US" cap="none" dirty="0"/>
              <a:t>What is a Comprehensive Plan?</a:t>
            </a:r>
          </a:p>
        </p:txBody>
      </p:sp>
      <p:graphicFrame>
        <p:nvGraphicFramePr>
          <p:cNvPr id="24" name="Content Placeholder 2">
            <a:extLst>
              <a:ext uri="{FF2B5EF4-FFF2-40B4-BE49-F238E27FC236}">
                <a16:creationId xmlns:a16="http://schemas.microsoft.com/office/drawing/2014/main" id="{0EA119CB-DBC1-4291-A3C3-817156908FD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7393878"/>
              </p:ext>
            </p:extLst>
          </p:nvPr>
        </p:nvGraphicFramePr>
        <p:xfrm>
          <a:off x="1023938" y="2286000"/>
          <a:ext cx="9720262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What is it?">
            <a:hlinkClick r:id="" action="ppaction://media"/>
            <a:extLst>
              <a:ext uri="{FF2B5EF4-FFF2-40B4-BE49-F238E27FC236}">
                <a16:creationId xmlns:a16="http://schemas.microsoft.com/office/drawing/2014/main" id="{41D7D5D9-F3E6-48F0-B710-3A9EA71CA6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11837" y="60650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55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5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E533E-2569-4D3B-BAD7-C3E6DAAB0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8018272" cy="1499616"/>
          </a:xfrm>
        </p:spPr>
        <p:txBody>
          <a:bodyPr>
            <a:normAutofit/>
          </a:bodyPr>
          <a:lstStyle/>
          <a:p>
            <a:r>
              <a:rPr lang="en-US" cap="none" dirty="0"/>
              <a:t>Why do we need a Comprehensive Plan?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56BC6-840A-43C8-9FF3-A44AAD18B4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8018271" cy="402336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Guide future development and/or redevelopment of land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Provide a legal basis for zoning and other regulations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Identifies issues and opportunities within the community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Engages the public with policy decisions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Collects data to understand the current and future conditions of a community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7D7B666-D5E6-48CE-B26A-FB5E5C34AF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83348" y="325601"/>
            <a:ext cx="2286920" cy="390807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6EE670A-A41A-44AD-BC1C-2090365EB5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83348" y="4394539"/>
            <a:ext cx="2286920" cy="2029724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urpose">
            <a:hlinkClick r:id="" action="ppaction://media"/>
            <a:extLst>
              <a:ext uri="{FF2B5EF4-FFF2-40B4-BE49-F238E27FC236}">
                <a16:creationId xmlns:a16="http://schemas.microsoft.com/office/drawing/2014/main" id="{40A90FD4-C6E8-4F8C-8E62-2053D3C9FD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24284" y="569690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402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2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FC695245-44E3-4A14-900A-D06036644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481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3E533E-2569-4D3B-BAD7-C3E6DAAB0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3415612" cy="5571066"/>
          </a:xfrm>
        </p:spPr>
        <p:txBody>
          <a:bodyPr>
            <a:normAutofit/>
          </a:bodyPr>
          <a:lstStyle/>
          <a:p>
            <a:r>
              <a:rPr lang="en-US" sz="3900" cap="none">
                <a:solidFill>
                  <a:srgbClr val="FFFFFF"/>
                </a:solidFill>
              </a:rPr>
              <a:t>What the planning process looks like</a:t>
            </a:r>
            <a:endParaRPr lang="en-US" sz="3900" cap="none" dirty="0">
              <a:solidFill>
                <a:srgbClr val="FFFFFF"/>
              </a:solidFill>
            </a:endParaRPr>
          </a:p>
        </p:txBody>
      </p:sp>
      <p:graphicFrame>
        <p:nvGraphicFramePr>
          <p:cNvPr id="24" name="Content Placeholder 2">
            <a:extLst>
              <a:ext uri="{FF2B5EF4-FFF2-40B4-BE49-F238E27FC236}">
                <a16:creationId xmlns:a16="http://schemas.microsoft.com/office/drawing/2014/main" id="{C3F0554C-AC6C-4DD5-AEC4-154101850EF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20682311"/>
              </p:ext>
            </p:extLst>
          </p:nvPr>
        </p:nvGraphicFramePr>
        <p:xfrm>
          <a:off x="5603875" y="954088"/>
          <a:ext cx="5641975" cy="4921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Process">
            <a:hlinkClick r:id="" action="ppaction://media"/>
            <a:extLst>
              <a:ext uri="{FF2B5EF4-FFF2-40B4-BE49-F238E27FC236}">
                <a16:creationId xmlns:a16="http://schemas.microsoft.com/office/drawing/2014/main" id="{64F11344-0801-400D-A6F6-3F6C694B5F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2275" y="580522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6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8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E533E-2569-4D3B-BAD7-C3E6DAAB0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8018272" cy="1499616"/>
          </a:xfrm>
        </p:spPr>
        <p:txBody>
          <a:bodyPr>
            <a:normAutofit/>
          </a:bodyPr>
          <a:lstStyle/>
          <a:p>
            <a:r>
              <a:rPr lang="en-US" cap="none" dirty="0"/>
              <a:t>Who is working on the Plan?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56BC6-840A-43C8-9FF3-A44AAD18B4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8018271" cy="402336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Town of Holland Plan Commission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Town of Holland Town Board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Mississippi River Regional Planning Commission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7D7B666-D5E6-48CE-B26A-FB5E5C34AF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83348" y="325601"/>
            <a:ext cx="2286920" cy="390807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6EE670A-A41A-44AD-BC1C-2090365EB5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83348" y="4394539"/>
            <a:ext cx="2286920" cy="2029724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62512AF6-83E6-4849-957C-82A345DFBD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9555" y="4570260"/>
            <a:ext cx="1346662" cy="13300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145EBD-A221-4250-8E9C-1033E0A118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6951" y="4423463"/>
            <a:ext cx="1805992" cy="1943737"/>
          </a:xfrm>
          <a:prstGeom prst="rect">
            <a:avLst/>
          </a:prstGeom>
        </p:spPr>
      </p:pic>
      <p:pic>
        <p:nvPicPr>
          <p:cNvPr id="4" name="who">
            <a:hlinkClick r:id="" action="ppaction://media"/>
            <a:extLst>
              <a:ext uri="{FF2B5EF4-FFF2-40B4-BE49-F238E27FC236}">
                <a16:creationId xmlns:a16="http://schemas.microsoft.com/office/drawing/2014/main" id="{A3C68CCD-FC61-4A2E-B52D-387E9CC000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44763" y="57324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939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9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A134F0D3-8267-4FCC-8AA2-0F987FB2E4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5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87CB69F-0CBD-4E11-AEF2-C69F486710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2457"/>
            <a:ext cx="12188952" cy="228554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3E533E-2569-4D3B-BAD7-C3E6DAAB0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4971088"/>
            <a:ext cx="9720072" cy="1499616"/>
          </a:xfrm>
        </p:spPr>
        <p:txBody>
          <a:bodyPr>
            <a:normAutofit/>
          </a:bodyPr>
          <a:lstStyle/>
          <a:p>
            <a:r>
              <a:rPr lang="en-US" cap="none">
                <a:solidFill>
                  <a:srgbClr val="FFFFFF"/>
                </a:solidFill>
              </a:rPr>
              <a:t>Comprehensive Plan Elements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B5AD06E-0FF5-4588-8D02-BA7D0539A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5242273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DB6DCA8-2D26-4FF2-8A5A-48F5AD10426D}"/>
              </a:ext>
            </a:extLst>
          </p:cNvPr>
          <p:cNvGrpSpPr/>
          <p:nvPr/>
        </p:nvGrpSpPr>
        <p:grpSpPr>
          <a:xfrm>
            <a:off x="8920800" y="1718564"/>
            <a:ext cx="1179492" cy="1203876"/>
            <a:chOff x="1910444" y="1718564"/>
            <a:chExt cx="1179492" cy="1203876"/>
          </a:xfrm>
        </p:grpSpPr>
        <p:sp>
          <p:nvSpPr>
            <p:cNvPr id="4" name="Rectangle 3" descr="Deciduous tree">
              <a:extLst>
                <a:ext uri="{FF2B5EF4-FFF2-40B4-BE49-F238E27FC236}">
                  <a16:creationId xmlns:a16="http://schemas.microsoft.com/office/drawing/2014/main" id="{2CB31453-B6F6-4EA4-811C-AF68002D3E1C}"/>
                </a:ext>
              </a:extLst>
            </p:cNvPr>
            <p:cNvSpPr/>
            <p:nvPr/>
          </p:nvSpPr>
          <p:spPr>
            <a:xfrm>
              <a:off x="2234804" y="1718564"/>
              <a:ext cx="530771" cy="530771"/>
            </a:xfrm>
            <a:prstGeom prst="rect">
              <a:avLst/>
            </a:prstGeom>
            <a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DABDEAD3-C44A-4DB4-B060-755BA6CF035E}"/>
                </a:ext>
              </a:extLst>
            </p:cNvPr>
            <p:cNvSpPr/>
            <p:nvPr/>
          </p:nvSpPr>
          <p:spPr>
            <a:xfrm>
              <a:off x="1910444" y="2450644"/>
              <a:ext cx="1179492" cy="471796"/>
            </a:xfrm>
            <a:custGeom>
              <a:avLst/>
              <a:gdLst>
                <a:gd name="connsiteX0" fmla="*/ 0 w 1179492"/>
                <a:gd name="connsiteY0" fmla="*/ 0 h 471796"/>
                <a:gd name="connsiteX1" fmla="*/ 1179492 w 1179492"/>
                <a:gd name="connsiteY1" fmla="*/ 0 h 471796"/>
                <a:gd name="connsiteX2" fmla="*/ 1179492 w 1179492"/>
                <a:gd name="connsiteY2" fmla="*/ 471796 h 471796"/>
                <a:gd name="connsiteX3" fmla="*/ 0 w 1179492"/>
                <a:gd name="connsiteY3" fmla="*/ 471796 h 471796"/>
                <a:gd name="connsiteX4" fmla="*/ 0 w 1179492"/>
                <a:gd name="connsiteY4" fmla="*/ 0 h 471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9492" h="471796">
                  <a:moveTo>
                    <a:pt x="0" y="0"/>
                  </a:moveTo>
                  <a:lnTo>
                    <a:pt x="1179492" y="0"/>
                  </a:lnTo>
                  <a:lnTo>
                    <a:pt x="1179492" y="471796"/>
                  </a:lnTo>
                  <a:lnTo>
                    <a:pt x="0" y="47179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4889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100" kern="1200" dirty="0"/>
                <a:t>Land Use</a:t>
              </a:r>
            </a:p>
          </p:txBody>
        </p:sp>
      </p:grpSp>
      <p:sp>
        <p:nvSpPr>
          <p:cNvPr id="7" name="Rectangle 6" descr="Home">
            <a:extLst>
              <a:ext uri="{FF2B5EF4-FFF2-40B4-BE49-F238E27FC236}">
                <a16:creationId xmlns:a16="http://schemas.microsoft.com/office/drawing/2014/main" id="{32D5FF3A-C635-4DBD-A88A-9587EA64861F}"/>
              </a:ext>
            </a:extLst>
          </p:cNvPr>
          <p:cNvSpPr/>
          <p:nvPr/>
        </p:nvSpPr>
        <p:spPr>
          <a:xfrm>
            <a:off x="848900" y="1718564"/>
            <a:ext cx="530771" cy="530771"/>
          </a:xfrm>
          <a:prstGeom prst="rect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CF9BB51-E0D2-4AC7-9BF8-AA289189D8A2}"/>
              </a:ext>
            </a:extLst>
          </p:cNvPr>
          <p:cNvSpPr/>
          <p:nvPr/>
        </p:nvSpPr>
        <p:spPr>
          <a:xfrm>
            <a:off x="524540" y="2450644"/>
            <a:ext cx="1179492" cy="471796"/>
          </a:xfrm>
          <a:custGeom>
            <a:avLst/>
            <a:gdLst>
              <a:gd name="connsiteX0" fmla="*/ 0 w 1179492"/>
              <a:gd name="connsiteY0" fmla="*/ 0 h 471796"/>
              <a:gd name="connsiteX1" fmla="*/ 1179492 w 1179492"/>
              <a:gd name="connsiteY1" fmla="*/ 0 h 471796"/>
              <a:gd name="connsiteX2" fmla="*/ 1179492 w 1179492"/>
              <a:gd name="connsiteY2" fmla="*/ 471796 h 471796"/>
              <a:gd name="connsiteX3" fmla="*/ 0 w 1179492"/>
              <a:gd name="connsiteY3" fmla="*/ 471796 h 471796"/>
              <a:gd name="connsiteX4" fmla="*/ 0 w 1179492"/>
              <a:gd name="connsiteY4" fmla="*/ 0 h 471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9492" h="471796">
                <a:moveTo>
                  <a:pt x="0" y="0"/>
                </a:moveTo>
                <a:lnTo>
                  <a:pt x="1179492" y="0"/>
                </a:lnTo>
                <a:lnTo>
                  <a:pt x="1179492" y="471796"/>
                </a:lnTo>
                <a:lnTo>
                  <a:pt x="0" y="47179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ctr" defTabSz="4889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100" kern="1200"/>
              <a:t>Housing</a:t>
            </a:r>
            <a:endParaRPr lang="en-US" sz="1100" kern="1200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CAE4930-71A1-4CA4-8A60-60220F6ACB6F}"/>
              </a:ext>
            </a:extLst>
          </p:cNvPr>
          <p:cNvGrpSpPr/>
          <p:nvPr/>
        </p:nvGrpSpPr>
        <p:grpSpPr>
          <a:xfrm>
            <a:off x="1910443" y="1718564"/>
            <a:ext cx="1179492" cy="1203876"/>
            <a:chOff x="3422636" y="1718564"/>
            <a:chExt cx="1179492" cy="1203876"/>
          </a:xfrm>
        </p:grpSpPr>
        <p:sp>
          <p:nvSpPr>
            <p:cNvPr id="9" name="Rectangle 8" descr="Bus">
              <a:extLst>
                <a:ext uri="{FF2B5EF4-FFF2-40B4-BE49-F238E27FC236}">
                  <a16:creationId xmlns:a16="http://schemas.microsoft.com/office/drawing/2014/main" id="{B0C6E85B-0FD0-44BA-A8A5-DF918249E4BC}"/>
                </a:ext>
              </a:extLst>
            </p:cNvPr>
            <p:cNvSpPr/>
            <p:nvPr/>
          </p:nvSpPr>
          <p:spPr>
            <a:xfrm>
              <a:off x="3746997" y="1718564"/>
              <a:ext cx="530771" cy="530771"/>
            </a:xfrm>
            <a:prstGeom prst="rect">
              <a:avLst/>
            </a:prstGeom>
            <a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D86AA45-9651-4D64-B8EB-2383901C8B36}"/>
                </a:ext>
              </a:extLst>
            </p:cNvPr>
            <p:cNvSpPr/>
            <p:nvPr/>
          </p:nvSpPr>
          <p:spPr>
            <a:xfrm>
              <a:off x="3422636" y="2450644"/>
              <a:ext cx="1179492" cy="471796"/>
            </a:xfrm>
            <a:custGeom>
              <a:avLst/>
              <a:gdLst>
                <a:gd name="connsiteX0" fmla="*/ 0 w 1179492"/>
                <a:gd name="connsiteY0" fmla="*/ 0 h 471796"/>
                <a:gd name="connsiteX1" fmla="*/ 1179492 w 1179492"/>
                <a:gd name="connsiteY1" fmla="*/ 0 h 471796"/>
                <a:gd name="connsiteX2" fmla="*/ 1179492 w 1179492"/>
                <a:gd name="connsiteY2" fmla="*/ 471796 h 471796"/>
                <a:gd name="connsiteX3" fmla="*/ 0 w 1179492"/>
                <a:gd name="connsiteY3" fmla="*/ 471796 h 471796"/>
                <a:gd name="connsiteX4" fmla="*/ 0 w 1179492"/>
                <a:gd name="connsiteY4" fmla="*/ 0 h 471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9492" h="471796">
                  <a:moveTo>
                    <a:pt x="0" y="0"/>
                  </a:moveTo>
                  <a:lnTo>
                    <a:pt x="1179492" y="0"/>
                  </a:lnTo>
                  <a:lnTo>
                    <a:pt x="1179492" y="471796"/>
                  </a:lnTo>
                  <a:lnTo>
                    <a:pt x="0" y="47179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4889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100" kern="1200" dirty="0"/>
                <a:t>Transportation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030D8F0-D6B9-40AC-A40A-B9FCC3B505B7}"/>
              </a:ext>
            </a:extLst>
          </p:cNvPr>
          <p:cNvGrpSpPr/>
          <p:nvPr/>
        </p:nvGrpSpPr>
        <p:grpSpPr>
          <a:xfrm>
            <a:off x="3422636" y="1683605"/>
            <a:ext cx="1179492" cy="1203876"/>
            <a:chOff x="4808540" y="1718564"/>
            <a:chExt cx="1179492" cy="1203876"/>
          </a:xfrm>
        </p:grpSpPr>
        <p:sp>
          <p:nvSpPr>
            <p:cNvPr id="11" name="Rectangle 10" descr="City">
              <a:extLst>
                <a:ext uri="{FF2B5EF4-FFF2-40B4-BE49-F238E27FC236}">
                  <a16:creationId xmlns:a16="http://schemas.microsoft.com/office/drawing/2014/main" id="{7D8BEC02-D339-4CDF-88EB-99A0E1DC2A6D}"/>
                </a:ext>
              </a:extLst>
            </p:cNvPr>
            <p:cNvSpPr/>
            <p:nvPr/>
          </p:nvSpPr>
          <p:spPr>
            <a:xfrm>
              <a:off x="5132900" y="1718564"/>
              <a:ext cx="530771" cy="530771"/>
            </a:xfrm>
            <a:prstGeom prst="rect">
              <a:avLst/>
            </a:prstGeom>
            <a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ABDE9481-EECB-4529-9FE0-92E5FFFFB67F}"/>
                </a:ext>
              </a:extLst>
            </p:cNvPr>
            <p:cNvSpPr/>
            <p:nvPr/>
          </p:nvSpPr>
          <p:spPr>
            <a:xfrm>
              <a:off x="4808540" y="2450644"/>
              <a:ext cx="1179492" cy="471796"/>
            </a:xfrm>
            <a:custGeom>
              <a:avLst/>
              <a:gdLst>
                <a:gd name="connsiteX0" fmla="*/ 0 w 1179492"/>
                <a:gd name="connsiteY0" fmla="*/ 0 h 471796"/>
                <a:gd name="connsiteX1" fmla="*/ 1179492 w 1179492"/>
                <a:gd name="connsiteY1" fmla="*/ 0 h 471796"/>
                <a:gd name="connsiteX2" fmla="*/ 1179492 w 1179492"/>
                <a:gd name="connsiteY2" fmla="*/ 471796 h 471796"/>
                <a:gd name="connsiteX3" fmla="*/ 0 w 1179492"/>
                <a:gd name="connsiteY3" fmla="*/ 471796 h 471796"/>
                <a:gd name="connsiteX4" fmla="*/ 0 w 1179492"/>
                <a:gd name="connsiteY4" fmla="*/ 0 h 471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9492" h="471796">
                  <a:moveTo>
                    <a:pt x="0" y="0"/>
                  </a:moveTo>
                  <a:lnTo>
                    <a:pt x="1179492" y="0"/>
                  </a:lnTo>
                  <a:lnTo>
                    <a:pt x="1179492" y="471796"/>
                  </a:lnTo>
                  <a:lnTo>
                    <a:pt x="0" y="47179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4889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100" kern="1200" dirty="0"/>
                <a:t>Utilities and Community Facilities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0F0D0FF-C87C-4DC9-B847-65D9B0B9828E}"/>
              </a:ext>
            </a:extLst>
          </p:cNvPr>
          <p:cNvGrpSpPr/>
          <p:nvPr/>
        </p:nvGrpSpPr>
        <p:grpSpPr>
          <a:xfrm>
            <a:off x="4802307" y="1647397"/>
            <a:ext cx="1179492" cy="1203876"/>
            <a:chOff x="6194443" y="1718564"/>
            <a:chExt cx="1179492" cy="1203876"/>
          </a:xfrm>
        </p:grpSpPr>
        <p:sp>
          <p:nvSpPr>
            <p:cNvPr id="13" name="Rectangle 12" descr="Plant">
              <a:extLst>
                <a:ext uri="{FF2B5EF4-FFF2-40B4-BE49-F238E27FC236}">
                  <a16:creationId xmlns:a16="http://schemas.microsoft.com/office/drawing/2014/main" id="{9F21DE82-6C88-41E7-AE7F-58DA09788CA8}"/>
                </a:ext>
              </a:extLst>
            </p:cNvPr>
            <p:cNvSpPr/>
            <p:nvPr/>
          </p:nvSpPr>
          <p:spPr>
            <a:xfrm>
              <a:off x="6518803" y="1718564"/>
              <a:ext cx="530771" cy="530771"/>
            </a:xfrm>
            <a:prstGeom prst="rect">
              <a:avLst/>
            </a:prstGeom>
            <a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EC49EA48-4058-4526-AEFA-FB2CABDAF0DF}"/>
                </a:ext>
              </a:extLst>
            </p:cNvPr>
            <p:cNvSpPr/>
            <p:nvPr/>
          </p:nvSpPr>
          <p:spPr>
            <a:xfrm>
              <a:off x="6194443" y="2450644"/>
              <a:ext cx="1179492" cy="471796"/>
            </a:xfrm>
            <a:custGeom>
              <a:avLst/>
              <a:gdLst>
                <a:gd name="connsiteX0" fmla="*/ 0 w 1179492"/>
                <a:gd name="connsiteY0" fmla="*/ 0 h 471796"/>
                <a:gd name="connsiteX1" fmla="*/ 1179492 w 1179492"/>
                <a:gd name="connsiteY1" fmla="*/ 0 h 471796"/>
                <a:gd name="connsiteX2" fmla="*/ 1179492 w 1179492"/>
                <a:gd name="connsiteY2" fmla="*/ 471796 h 471796"/>
                <a:gd name="connsiteX3" fmla="*/ 0 w 1179492"/>
                <a:gd name="connsiteY3" fmla="*/ 471796 h 471796"/>
                <a:gd name="connsiteX4" fmla="*/ 0 w 1179492"/>
                <a:gd name="connsiteY4" fmla="*/ 0 h 471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9492" h="471796">
                  <a:moveTo>
                    <a:pt x="0" y="0"/>
                  </a:moveTo>
                  <a:lnTo>
                    <a:pt x="1179492" y="0"/>
                  </a:lnTo>
                  <a:lnTo>
                    <a:pt x="1179492" y="471796"/>
                  </a:lnTo>
                  <a:lnTo>
                    <a:pt x="0" y="47179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4889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100" kern="1200" dirty="0"/>
                <a:t>Agricultural, Natural, and Cultural Resources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B699254-CD16-4997-B702-BC8AA4AC69CA}"/>
              </a:ext>
            </a:extLst>
          </p:cNvPr>
          <p:cNvGrpSpPr/>
          <p:nvPr/>
        </p:nvGrpSpPr>
        <p:grpSpPr>
          <a:xfrm>
            <a:off x="6127129" y="1718564"/>
            <a:ext cx="1179492" cy="1203876"/>
            <a:chOff x="7580346" y="1718564"/>
            <a:chExt cx="1179492" cy="1203876"/>
          </a:xfrm>
        </p:grpSpPr>
        <p:sp>
          <p:nvSpPr>
            <p:cNvPr id="15" name="Rectangle 14" descr="Upward trend">
              <a:extLst>
                <a:ext uri="{FF2B5EF4-FFF2-40B4-BE49-F238E27FC236}">
                  <a16:creationId xmlns:a16="http://schemas.microsoft.com/office/drawing/2014/main" id="{E3C89257-1103-4FFF-BBDD-C2E04803A015}"/>
                </a:ext>
              </a:extLst>
            </p:cNvPr>
            <p:cNvSpPr/>
            <p:nvPr/>
          </p:nvSpPr>
          <p:spPr>
            <a:xfrm>
              <a:off x="7904707" y="1718564"/>
              <a:ext cx="530771" cy="530771"/>
            </a:xfrm>
            <a:prstGeom prst="rect">
              <a:avLst/>
            </a:prstGeom>
            <a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1FE2F47-22E0-4FEE-99A9-55BA72928A1B}"/>
                </a:ext>
              </a:extLst>
            </p:cNvPr>
            <p:cNvSpPr/>
            <p:nvPr/>
          </p:nvSpPr>
          <p:spPr>
            <a:xfrm>
              <a:off x="7580346" y="2450644"/>
              <a:ext cx="1179492" cy="471796"/>
            </a:xfrm>
            <a:custGeom>
              <a:avLst/>
              <a:gdLst>
                <a:gd name="connsiteX0" fmla="*/ 0 w 1179492"/>
                <a:gd name="connsiteY0" fmla="*/ 0 h 471796"/>
                <a:gd name="connsiteX1" fmla="*/ 1179492 w 1179492"/>
                <a:gd name="connsiteY1" fmla="*/ 0 h 471796"/>
                <a:gd name="connsiteX2" fmla="*/ 1179492 w 1179492"/>
                <a:gd name="connsiteY2" fmla="*/ 471796 h 471796"/>
                <a:gd name="connsiteX3" fmla="*/ 0 w 1179492"/>
                <a:gd name="connsiteY3" fmla="*/ 471796 h 471796"/>
                <a:gd name="connsiteX4" fmla="*/ 0 w 1179492"/>
                <a:gd name="connsiteY4" fmla="*/ 0 h 471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9492" h="471796">
                  <a:moveTo>
                    <a:pt x="0" y="0"/>
                  </a:moveTo>
                  <a:lnTo>
                    <a:pt x="1179492" y="0"/>
                  </a:lnTo>
                  <a:lnTo>
                    <a:pt x="1179492" y="471796"/>
                  </a:lnTo>
                  <a:lnTo>
                    <a:pt x="0" y="47179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4889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100" kern="1200" dirty="0"/>
                <a:t>Economic Development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213092A-5470-40F8-8F3E-44714217D329}"/>
              </a:ext>
            </a:extLst>
          </p:cNvPr>
          <p:cNvGrpSpPr/>
          <p:nvPr/>
        </p:nvGrpSpPr>
        <p:grpSpPr>
          <a:xfrm>
            <a:off x="7577229" y="1718564"/>
            <a:ext cx="1179492" cy="1203876"/>
            <a:chOff x="8966250" y="1718564"/>
            <a:chExt cx="1179492" cy="1203876"/>
          </a:xfrm>
        </p:grpSpPr>
        <p:sp>
          <p:nvSpPr>
            <p:cNvPr id="17" name="Rectangle 16" descr="Arrow Circle">
              <a:extLst>
                <a:ext uri="{FF2B5EF4-FFF2-40B4-BE49-F238E27FC236}">
                  <a16:creationId xmlns:a16="http://schemas.microsoft.com/office/drawing/2014/main" id="{7D7C05F0-3E22-4DF9-90E2-81A69AF1C183}"/>
                </a:ext>
              </a:extLst>
            </p:cNvPr>
            <p:cNvSpPr/>
            <p:nvPr/>
          </p:nvSpPr>
          <p:spPr>
            <a:xfrm>
              <a:off x="9290610" y="1718564"/>
              <a:ext cx="530771" cy="530771"/>
            </a:xfrm>
            <a:prstGeom prst="rect">
              <a:avLst/>
            </a:prstGeom>
            <a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29702F4-06AC-4BDE-AE65-4970E9807F1E}"/>
                </a:ext>
              </a:extLst>
            </p:cNvPr>
            <p:cNvSpPr/>
            <p:nvPr/>
          </p:nvSpPr>
          <p:spPr>
            <a:xfrm>
              <a:off x="8966250" y="2450644"/>
              <a:ext cx="1179492" cy="471796"/>
            </a:xfrm>
            <a:custGeom>
              <a:avLst/>
              <a:gdLst>
                <a:gd name="connsiteX0" fmla="*/ 0 w 1179492"/>
                <a:gd name="connsiteY0" fmla="*/ 0 h 471796"/>
                <a:gd name="connsiteX1" fmla="*/ 1179492 w 1179492"/>
                <a:gd name="connsiteY1" fmla="*/ 0 h 471796"/>
                <a:gd name="connsiteX2" fmla="*/ 1179492 w 1179492"/>
                <a:gd name="connsiteY2" fmla="*/ 471796 h 471796"/>
                <a:gd name="connsiteX3" fmla="*/ 0 w 1179492"/>
                <a:gd name="connsiteY3" fmla="*/ 471796 h 471796"/>
                <a:gd name="connsiteX4" fmla="*/ 0 w 1179492"/>
                <a:gd name="connsiteY4" fmla="*/ 0 h 471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9492" h="471796">
                  <a:moveTo>
                    <a:pt x="0" y="0"/>
                  </a:moveTo>
                  <a:lnTo>
                    <a:pt x="1179492" y="0"/>
                  </a:lnTo>
                  <a:lnTo>
                    <a:pt x="1179492" y="471796"/>
                  </a:lnTo>
                  <a:lnTo>
                    <a:pt x="0" y="47179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4889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100" kern="1200" dirty="0"/>
                <a:t>Intergovernmental Cooperation</a:t>
              </a:r>
            </a:p>
          </p:txBody>
        </p:sp>
      </p:grpSp>
      <p:sp>
        <p:nvSpPr>
          <p:cNvPr id="19" name="Rectangle 18" descr="Handshake">
            <a:extLst>
              <a:ext uri="{FF2B5EF4-FFF2-40B4-BE49-F238E27FC236}">
                <a16:creationId xmlns:a16="http://schemas.microsoft.com/office/drawing/2014/main" id="{390FB6F0-641E-445C-8836-6A35D82186F3}"/>
              </a:ext>
            </a:extLst>
          </p:cNvPr>
          <p:cNvSpPr/>
          <p:nvPr/>
        </p:nvSpPr>
        <p:spPr>
          <a:xfrm>
            <a:off x="10676513" y="1718564"/>
            <a:ext cx="530771" cy="530771"/>
          </a:xfrm>
          <a:prstGeom prst="rect">
            <a:avLst/>
          </a:prstGeom>
          <a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03D42EB-6E21-44EA-B711-BC9500137949}"/>
              </a:ext>
            </a:extLst>
          </p:cNvPr>
          <p:cNvSpPr/>
          <p:nvPr/>
        </p:nvSpPr>
        <p:spPr>
          <a:xfrm>
            <a:off x="10352153" y="2450644"/>
            <a:ext cx="1179492" cy="471796"/>
          </a:xfrm>
          <a:custGeom>
            <a:avLst/>
            <a:gdLst>
              <a:gd name="connsiteX0" fmla="*/ 0 w 1179492"/>
              <a:gd name="connsiteY0" fmla="*/ 0 h 471796"/>
              <a:gd name="connsiteX1" fmla="*/ 1179492 w 1179492"/>
              <a:gd name="connsiteY1" fmla="*/ 0 h 471796"/>
              <a:gd name="connsiteX2" fmla="*/ 1179492 w 1179492"/>
              <a:gd name="connsiteY2" fmla="*/ 471796 h 471796"/>
              <a:gd name="connsiteX3" fmla="*/ 0 w 1179492"/>
              <a:gd name="connsiteY3" fmla="*/ 471796 h 471796"/>
              <a:gd name="connsiteX4" fmla="*/ 0 w 1179492"/>
              <a:gd name="connsiteY4" fmla="*/ 0 h 471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9492" h="471796">
                <a:moveTo>
                  <a:pt x="0" y="0"/>
                </a:moveTo>
                <a:lnTo>
                  <a:pt x="1179492" y="0"/>
                </a:lnTo>
                <a:lnTo>
                  <a:pt x="1179492" y="471796"/>
                </a:lnTo>
                <a:lnTo>
                  <a:pt x="0" y="47179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ctr" defTabSz="4889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100" kern="1200"/>
              <a:t>Implementation</a:t>
            </a:r>
            <a:endParaRPr lang="en-US" sz="1100" kern="1200" dirty="0"/>
          </a:p>
        </p:txBody>
      </p:sp>
      <p:pic>
        <p:nvPicPr>
          <p:cNvPr id="3" name="elements">
            <a:hlinkClick r:id="" action="ppaction://media"/>
            <a:extLst>
              <a:ext uri="{FF2B5EF4-FFF2-40B4-BE49-F238E27FC236}">
                <a16:creationId xmlns:a16="http://schemas.microsoft.com/office/drawing/2014/main" id="{DA938584-BC31-4439-AA57-7408DCC0F8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0981231" y="59411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97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FC695245-44E3-4A14-900A-D06036644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481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3E533E-2569-4D3B-BAD7-C3E6DAAB0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3415612" cy="5571066"/>
          </a:xfrm>
        </p:spPr>
        <p:txBody>
          <a:bodyPr>
            <a:normAutofit/>
          </a:bodyPr>
          <a:lstStyle/>
          <a:p>
            <a:r>
              <a:rPr lang="en-US" sz="3900" cap="none" dirty="0">
                <a:solidFill>
                  <a:srgbClr val="FFFFFF"/>
                </a:solidFill>
              </a:rPr>
              <a:t>Purpose of the Open House</a:t>
            </a:r>
          </a:p>
        </p:txBody>
      </p:sp>
      <p:graphicFrame>
        <p:nvGraphicFramePr>
          <p:cNvPr id="24" name="Content Placeholder 2">
            <a:extLst>
              <a:ext uri="{FF2B5EF4-FFF2-40B4-BE49-F238E27FC236}">
                <a16:creationId xmlns:a16="http://schemas.microsoft.com/office/drawing/2014/main" id="{C3F0554C-AC6C-4DD5-AEC4-154101850EF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47021750"/>
              </p:ext>
            </p:extLst>
          </p:nvPr>
        </p:nvGraphicFramePr>
        <p:xfrm>
          <a:off x="5603875" y="954088"/>
          <a:ext cx="5641975" cy="4921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pi">
            <a:hlinkClick r:id="" action="ppaction://media"/>
            <a:extLst>
              <a:ext uri="{FF2B5EF4-FFF2-40B4-BE49-F238E27FC236}">
                <a16:creationId xmlns:a16="http://schemas.microsoft.com/office/drawing/2014/main" id="{56C92312-F29A-4900-A43E-C6BFE72950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43468" y="59041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01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6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9EAD2-E1BC-477C-B7EC-AAADBE4A9F6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Process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B0E51D1-3313-46B4-B9EE-6D80488183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62717" y="593581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68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5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Custom 1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194A5D"/>
      </a:accent2>
      <a:accent3>
        <a:srgbClr val="C9D1D1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Custom 1">
      <a:majorFont>
        <a:latin typeface="Goudy Old Style"/>
        <a:ea typeface=""/>
        <a:cs typeface=""/>
      </a:majorFont>
      <a:minorFont>
        <a:latin typeface="Calibri"/>
        <a:ea typeface=""/>
        <a:cs typeface="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9000"/>
                <a:satMod val="145000"/>
              </a:schemeClr>
            </a:duotone>
          </a:blip>
          <a:tile tx="0" ty="0" sx="32000" sy="32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</a:schemeClr>
              <a:schemeClr val="phClr">
                <a:shade val="95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090DCB5F-146D-478A-852A-34B16FE9F3A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A6D3478-2986-4664-940C-67E0CAA21E04}">
  <ds:schemaRefs>
    <ds:schemaRef ds:uri="http://schemas.microsoft.com/office/2006/metadata/properties"/>
    <ds:schemaRef ds:uri="http://schemas.microsoft.com/office/infopath/2007/PartnerControls"/>
    <ds:schemaRef ds:uri="http://purl.org/dc/terms/"/>
    <ds:schemaRef ds:uri="http://purl.org/dc/dcmitype/"/>
    <ds:schemaRef ds:uri="http://www.w3.org/XML/1998/namespace"/>
    <ds:schemaRef ds:uri="http://schemas.openxmlformats.org/package/2006/metadata/core-properties"/>
    <ds:schemaRef ds:uri="http://schemas.microsoft.com/office/2006/documentManagement/types"/>
    <ds:schemaRef ds:uri="16c05727-aa75-4e4a-9b5f-8a80a1165891"/>
    <ds:schemaRef ds:uri="71af3243-3dd4-4a8d-8c0d-dd76da1f02a5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B116C154-5A0F-4CDC-8C15-D2E21584649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56C3F92-CC28-42D8-BF09-07707555106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1554</TotalTime>
  <Words>1125</Words>
  <Application>Microsoft Office PowerPoint</Application>
  <PresentationFormat>Widescreen</PresentationFormat>
  <Paragraphs>123</Paragraphs>
  <Slides>18</Slides>
  <Notes>1</Notes>
  <HiddenSlides>0</HiddenSlides>
  <MMClips>18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Courier New</vt:lpstr>
      <vt:lpstr>Goudy Old Style</vt:lpstr>
      <vt:lpstr>Tw Cen MT</vt:lpstr>
      <vt:lpstr>Wingdings</vt:lpstr>
      <vt:lpstr>Wingdings 3</vt:lpstr>
      <vt:lpstr>Integral</vt:lpstr>
      <vt:lpstr>Town of Holland  Comprehensive plan</vt:lpstr>
      <vt:lpstr>Introduction</vt:lpstr>
      <vt:lpstr>What is a Comprehensive Plan?</vt:lpstr>
      <vt:lpstr>Why do we need a Comprehensive Plan?</vt:lpstr>
      <vt:lpstr>What the planning process looks like</vt:lpstr>
      <vt:lpstr>Who is working on the Plan?</vt:lpstr>
      <vt:lpstr>Comprehensive Plan Elements</vt:lpstr>
      <vt:lpstr>Purpose of the Open House</vt:lpstr>
      <vt:lpstr>The Process</vt:lpstr>
      <vt:lpstr>Housing</vt:lpstr>
      <vt:lpstr>Transportation</vt:lpstr>
      <vt:lpstr>Utilities and Community Facilities</vt:lpstr>
      <vt:lpstr>Agricultural, natural, and cultural resources</vt:lpstr>
      <vt:lpstr>Economic Development</vt:lpstr>
      <vt:lpstr>Intergovernmental Cooperation</vt:lpstr>
      <vt:lpstr>Land Use</vt:lpstr>
      <vt:lpstr>Implementation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Town of Holland  Comprehensive plan</dc:title>
  <dc:creator>Abbey Nicewander</dc:creator>
  <cp:lastModifiedBy>Marilyn Pedretti</cp:lastModifiedBy>
  <cp:revision>24</cp:revision>
  <dcterms:created xsi:type="dcterms:W3CDTF">2021-01-20T18:07:44Z</dcterms:created>
  <dcterms:modified xsi:type="dcterms:W3CDTF">2021-02-22T17:24:04Z</dcterms:modified>
</cp:coreProperties>
</file>